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3" r:id="rId1"/>
  </p:sldMasterIdLst>
  <p:notesMasterIdLst>
    <p:notesMasterId r:id="rId3"/>
  </p:notesMasterIdLst>
  <p:sldIdLst>
    <p:sldId id="265" r:id="rId2"/>
  </p:sldIdLst>
  <p:sldSz cx="7775575" cy="10907713"/>
  <p:notesSz cx="6797675" cy="9926638"/>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36"/>
    <a:srgbClr val="0F6FC6"/>
    <a:srgbClr val="FFFFCC"/>
    <a:srgbClr val="FF3300"/>
    <a:srgbClr val="FFE4D1"/>
    <a:srgbClr val="FFBEAF"/>
    <a:srgbClr val="FF6600"/>
    <a:srgbClr val="FF3399"/>
    <a:srgbClr val="0099CC"/>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autoAdjust="0"/>
  </p:normalViewPr>
  <p:slideViewPr>
    <p:cSldViewPr snapToGrid="0">
      <p:cViewPr varScale="1">
        <p:scale>
          <a:sx n="67" d="100"/>
          <a:sy n="67" d="100"/>
        </p:scale>
        <p:origin x="1566" y="72"/>
      </p:cViewPr>
      <p:guideLst>
        <p:guide orient="horz" pos="3435"/>
        <p:guide pos="2449"/>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AF5AA26-5E87-40B8-9BB1-E436666E15E8}" type="datetimeFigureOut">
              <a:rPr kumimoji="1" lang="ja-JP" altLang="en-US" smtClean="0"/>
              <a:t>2026/4/30</a:t>
            </a:fld>
            <a:endParaRPr kumimoji="1" lang="ja-JP" altLang="en-US"/>
          </a:p>
        </p:txBody>
      </p:sp>
      <p:sp>
        <p:nvSpPr>
          <p:cNvPr id="4" name="スライド イメージ プレースホルダー 3"/>
          <p:cNvSpPr>
            <a:spLocks noGrp="1" noRot="1" noChangeAspect="1"/>
          </p:cNvSpPr>
          <p:nvPr>
            <p:ph type="sldImg" idx="2"/>
          </p:nvPr>
        </p:nvSpPr>
        <p:spPr>
          <a:xfrm>
            <a:off x="2205038" y="1241425"/>
            <a:ext cx="238760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D0BB95AC-B159-4974-87AE-C9AAF7C3A255}" type="slidenum">
              <a:rPr kumimoji="1" lang="ja-JP" altLang="en-US" smtClean="0"/>
              <a:t>‹#›</a:t>
            </a:fld>
            <a:endParaRPr kumimoji="1" lang="ja-JP" altLang="en-US"/>
          </a:p>
        </p:txBody>
      </p:sp>
    </p:spTree>
    <p:extLst>
      <p:ext uri="{BB962C8B-B14F-4D97-AF65-F5344CB8AC3E}">
        <p14:creationId xmlns:p14="http://schemas.microsoft.com/office/powerpoint/2010/main" val="29976896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0BB95AC-B159-4974-87AE-C9AAF7C3A255}" type="slidenum">
              <a:rPr kumimoji="1" lang="ja-JP" altLang="en-US" smtClean="0"/>
              <a:t>1</a:t>
            </a:fld>
            <a:endParaRPr kumimoji="1" lang="ja-JP" altLang="en-US"/>
          </a:p>
        </p:txBody>
      </p:sp>
    </p:spTree>
    <p:extLst>
      <p:ext uri="{BB962C8B-B14F-4D97-AF65-F5344CB8AC3E}">
        <p14:creationId xmlns:p14="http://schemas.microsoft.com/office/powerpoint/2010/main" val="1658310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p:spPr>
        <p:txBody>
          <a:bodyPr anchor="b"/>
          <a:lstStyle>
            <a:lvl1pPr algn="ctr">
              <a:defRPr sz="9543"/>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p:spPr>
        <p:txBody>
          <a:bodyPr/>
          <a:lstStyle>
            <a:lvl1pPr marL="0" indent="0" algn="ctr">
              <a:buNone/>
              <a:defRPr sz="3817"/>
            </a:lvl1pPr>
            <a:lvl2pPr marL="727174" indent="0" algn="ctr">
              <a:buNone/>
              <a:defRPr sz="3182"/>
            </a:lvl2pPr>
            <a:lvl3pPr marL="1454349" indent="0" algn="ctr">
              <a:buNone/>
              <a:defRPr sz="2863"/>
            </a:lvl3pPr>
            <a:lvl4pPr marL="2181522" indent="0" algn="ctr">
              <a:buNone/>
              <a:defRPr sz="2545"/>
            </a:lvl4pPr>
            <a:lvl5pPr marL="2908696" indent="0" algn="ctr">
              <a:buNone/>
              <a:defRPr sz="2545"/>
            </a:lvl5pPr>
            <a:lvl6pPr marL="3635871" indent="0" algn="ctr">
              <a:buNone/>
              <a:defRPr sz="2545"/>
            </a:lvl6pPr>
            <a:lvl7pPr marL="4363045" indent="0" algn="ctr">
              <a:buNone/>
              <a:defRPr sz="2545"/>
            </a:lvl7pPr>
            <a:lvl8pPr marL="5090220" indent="0" algn="ctr">
              <a:buNone/>
              <a:defRPr sz="2545"/>
            </a:lvl8pPr>
            <a:lvl9pPr marL="5817393" indent="0" algn="ctr">
              <a:buNone/>
              <a:defRPr sz="254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345001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1_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2"/>
            <a:ext cx="2507825" cy="2545133"/>
          </a:xfrm>
        </p:spPr>
        <p:txBody>
          <a:bodyPr anchor="b"/>
          <a:lstStyle>
            <a:lvl1pPr>
              <a:defRPr sz="5089"/>
            </a:lvl1pPr>
          </a:lstStyle>
          <a:p>
            <a:r>
              <a:rPr lang="ja-JP" altLang="en-US"/>
              <a:t>マスター タイトルの書式設定</a:t>
            </a:r>
            <a:endParaRPr lang="en-US" dirty="0"/>
          </a:p>
        </p:txBody>
      </p:sp>
      <p:sp>
        <p:nvSpPr>
          <p:cNvPr id="3" name="Picture Placeholder 2"/>
          <p:cNvSpPr>
            <a:spLocks noGrp="1" noChangeAspect="1"/>
          </p:cNvSpPr>
          <p:nvPr>
            <p:ph type="pic" idx="1" hasCustomPrompt="1"/>
          </p:nvPr>
        </p:nvSpPr>
        <p:spPr>
          <a:xfrm>
            <a:off x="3305632" y="1570510"/>
            <a:ext cx="3936385" cy="7751546"/>
          </a:xfrm>
          <a:solidFill>
            <a:schemeClr val="bg1">
              <a:lumMod val="85000"/>
            </a:schemeClr>
          </a:solidFill>
        </p:spPr>
        <p:txBody>
          <a:bodyPr anchor="ctr">
            <a:normAutofit/>
          </a:bodyPr>
          <a:lstStyle>
            <a:lvl1pPr marL="0" indent="0">
              <a:buNone/>
              <a:defRPr sz="1100">
                <a:latin typeface="メイリオ" panose="020B0604030504040204" pitchFamily="50" charset="-128"/>
                <a:ea typeface="メイリオ" panose="020B0604030504040204" pitchFamily="50" charset="-128"/>
              </a:defRPr>
            </a:lvl1pPr>
            <a:lvl2pPr marL="727174" indent="0">
              <a:buNone/>
              <a:defRPr sz="4454"/>
            </a:lvl2pPr>
            <a:lvl3pPr marL="1454349" indent="0">
              <a:buNone/>
              <a:defRPr sz="3817"/>
            </a:lvl3pPr>
            <a:lvl4pPr marL="2181522" indent="0">
              <a:buNone/>
              <a:defRPr sz="3182"/>
            </a:lvl4pPr>
            <a:lvl5pPr marL="2908696" indent="0">
              <a:buNone/>
              <a:defRPr sz="3182"/>
            </a:lvl5pPr>
            <a:lvl6pPr marL="3635871" indent="0">
              <a:buNone/>
              <a:defRPr sz="3182"/>
            </a:lvl6pPr>
            <a:lvl7pPr marL="4363045" indent="0">
              <a:buNone/>
              <a:defRPr sz="3182"/>
            </a:lvl7pPr>
            <a:lvl8pPr marL="5090220" indent="0">
              <a:buNone/>
              <a:defRPr sz="3182"/>
            </a:lvl8pPr>
            <a:lvl9pPr marL="5817393" indent="0">
              <a:buNone/>
              <a:defRPr sz="3182"/>
            </a:lvl9pPr>
          </a:lstStyle>
          <a:p>
            <a:r>
              <a:rPr lang="ja-JP" altLang="en-US" dirty="0"/>
              <a:t>写真を入れてください</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2545"/>
            </a:lvl1pPr>
            <a:lvl2pPr marL="727174" indent="0">
              <a:buNone/>
              <a:defRPr sz="2226"/>
            </a:lvl2pPr>
            <a:lvl3pPr marL="1454349" indent="0">
              <a:buNone/>
              <a:defRPr sz="1909"/>
            </a:lvl3pPr>
            <a:lvl4pPr marL="2181522" indent="0">
              <a:buNone/>
              <a:defRPr sz="1591"/>
            </a:lvl4pPr>
            <a:lvl5pPr marL="2908696" indent="0">
              <a:buNone/>
              <a:defRPr sz="1591"/>
            </a:lvl5pPr>
            <a:lvl6pPr marL="3635871" indent="0">
              <a:buNone/>
              <a:defRPr sz="1591"/>
            </a:lvl6pPr>
            <a:lvl7pPr marL="4363045" indent="0">
              <a:buNone/>
              <a:defRPr sz="1591"/>
            </a:lvl7pPr>
            <a:lvl8pPr marL="5090220" indent="0">
              <a:buNone/>
              <a:defRPr sz="1591"/>
            </a:lvl8pPr>
            <a:lvl9pPr marL="5817393" indent="0">
              <a:buNone/>
              <a:defRPr sz="15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pPr/>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878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24722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6"/>
            <a:ext cx="1676609" cy="9243782"/>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6"/>
            <a:ext cx="4932630" cy="924378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59630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517727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p:spPr>
        <p:txBody>
          <a:bodyPr anchor="b"/>
          <a:lstStyle>
            <a:lvl1pPr>
              <a:defRPr sz="9543"/>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p:spPr>
        <p:txBody>
          <a:bodyPr/>
          <a:lstStyle>
            <a:lvl1pPr marL="0" indent="0">
              <a:buNone/>
              <a:defRPr sz="3817">
                <a:solidFill>
                  <a:schemeClr val="tx1"/>
                </a:solidFill>
              </a:defRPr>
            </a:lvl1pPr>
            <a:lvl2pPr marL="727174" indent="0">
              <a:buNone/>
              <a:defRPr sz="3182">
                <a:solidFill>
                  <a:schemeClr val="tx1">
                    <a:tint val="75000"/>
                  </a:schemeClr>
                </a:solidFill>
              </a:defRPr>
            </a:lvl2pPr>
            <a:lvl3pPr marL="1454349" indent="0">
              <a:buNone/>
              <a:defRPr sz="2863">
                <a:solidFill>
                  <a:schemeClr val="tx1">
                    <a:tint val="75000"/>
                  </a:schemeClr>
                </a:solidFill>
              </a:defRPr>
            </a:lvl3pPr>
            <a:lvl4pPr marL="2181522" indent="0">
              <a:buNone/>
              <a:defRPr sz="2545">
                <a:solidFill>
                  <a:schemeClr val="tx1">
                    <a:tint val="75000"/>
                  </a:schemeClr>
                </a:solidFill>
              </a:defRPr>
            </a:lvl4pPr>
            <a:lvl5pPr marL="2908696" indent="0">
              <a:buNone/>
              <a:defRPr sz="2545">
                <a:solidFill>
                  <a:schemeClr val="tx1">
                    <a:tint val="75000"/>
                  </a:schemeClr>
                </a:solidFill>
              </a:defRPr>
            </a:lvl5pPr>
            <a:lvl6pPr marL="3635871" indent="0">
              <a:buNone/>
              <a:defRPr sz="2545">
                <a:solidFill>
                  <a:schemeClr val="tx1">
                    <a:tint val="75000"/>
                  </a:schemeClr>
                </a:solidFill>
              </a:defRPr>
            </a:lvl6pPr>
            <a:lvl7pPr marL="4363045" indent="0">
              <a:buNone/>
              <a:defRPr sz="2545">
                <a:solidFill>
                  <a:schemeClr val="tx1">
                    <a:tint val="75000"/>
                  </a:schemeClr>
                </a:solidFill>
              </a:defRPr>
            </a:lvl7pPr>
            <a:lvl8pPr marL="5090220" indent="0">
              <a:buNone/>
              <a:defRPr sz="2545">
                <a:solidFill>
                  <a:schemeClr val="tx1">
                    <a:tint val="75000"/>
                  </a:schemeClr>
                </a:solidFill>
              </a:defRPr>
            </a:lvl8pPr>
            <a:lvl9pPr marL="5817393" indent="0">
              <a:buNone/>
              <a:defRPr sz="2545">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237654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4"/>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4"/>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pPr/>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01434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5" y="2673906"/>
            <a:ext cx="3289432" cy="1310439"/>
          </a:xfrm>
        </p:spPr>
        <p:txBody>
          <a:bodyPr anchor="b"/>
          <a:lstStyle>
            <a:lvl1pPr marL="0" indent="0">
              <a:buNone/>
              <a:defRPr sz="3817" b="1"/>
            </a:lvl1pPr>
            <a:lvl2pPr marL="727174" indent="0">
              <a:buNone/>
              <a:defRPr sz="3182" b="1"/>
            </a:lvl2pPr>
            <a:lvl3pPr marL="1454349" indent="0">
              <a:buNone/>
              <a:defRPr sz="2863" b="1"/>
            </a:lvl3pPr>
            <a:lvl4pPr marL="2181522" indent="0">
              <a:buNone/>
              <a:defRPr sz="2545" b="1"/>
            </a:lvl4pPr>
            <a:lvl5pPr marL="2908696" indent="0">
              <a:buNone/>
              <a:defRPr sz="2545" b="1"/>
            </a:lvl5pPr>
            <a:lvl6pPr marL="3635871" indent="0">
              <a:buNone/>
              <a:defRPr sz="2545" b="1"/>
            </a:lvl6pPr>
            <a:lvl7pPr marL="4363045" indent="0">
              <a:buNone/>
              <a:defRPr sz="2545" b="1"/>
            </a:lvl7pPr>
            <a:lvl8pPr marL="5090220" indent="0">
              <a:buNone/>
              <a:defRPr sz="2545" b="1"/>
            </a:lvl8pPr>
            <a:lvl9pPr marL="5817393" indent="0">
              <a:buNone/>
              <a:defRPr sz="2545" b="1"/>
            </a:lvl9pPr>
          </a:lstStyle>
          <a:p>
            <a:pPr lvl="0"/>
            <a:r>
              <a:rPr lang="ja-JP" altLang="en-US"/>
              <a:t>マスター テキストの書式設定</a:t>
            </a:r>
          </a:p>
        </p:txBody>
      </p:sp>
      <p:sp>
        <p:nvSpPr>
          <p:cNvPr id="4" name="Content Placeholder 3"/>
          <p:cNvSpPr>
            <a:spLocks noGrp="1"/>
          </p:cNvSpPr>
          <p:nvPr>
            <p:ph sz="half" idx="2"/>
          </p:nvPr>
        </p:nvSpPr>
        <p:spPr>
          <a:xfrm>
            <a:off x="535585" y="3984346"/>
            <a:ext cx="3289432" cy="5860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6" y="2673906"/>
            <a:ext cx="3305632" cy="1310439"/>
          </a:xfrm>
        </p:spPr>
        <p:txBody>
          <a:bodyPr anchor="b"/>
          <a:lstStyle>
            <a:lvl1pPr marL="0" indent="0">
              <a:buNone/>
              <a:defRPr sz="3817" b="1"/>
            </a:lvl1pPr>
            <a:lvl2pPr marL="727174" indent="0">
              <a:buNone/>
              <a:defRPr sz="3182" b="1"/>
            </a:lvl2pPr>
            <a:lvl3pPr marL="1454349" indent="0">
              <a:buNone/>
              <a:defRPr sz="2863" b="1"/>
            </a:lvl3pPr>
            <a:lvl4pPr marL="2181522" indent="0">
              <a:buNone/>
              <a:defRPr sz="2545" b="1"/>
            </a:lvl4pPr>
            <a:lvl5pPr marL="2908696" indent="0">
              <a:buNone/>
              <a:defRPr sz="2545" b="1"/>
            </a:lvl5pPr>
            <a:lvl6pPr marL="3635871" indent="0">
              <a:buNone/>
              <a:defRPr sz="2545" b="1"/>
            </a:lvl6pPr>
            <a:lvl7pPr marL="4363045" indent="0">
              <a:buNone/>
              <a:defRPr sz="2545" b="1"/>
            </a:lvl7pPr>
            <a:lvl8pPr marL="5090220" indent="0">
              <a:buNone/>
              <a:defRPr sz="2545" b="1"/>
            </a:lvl8pPr>
            <a:lvl9pPr marL="5817393" indent="0">
              <a:buNone/>
              <a:defRPr sz="2545" b="1"/>
            </a:lvl9pPr>
          </a:lstStyle>
          <a:p>
            <a:pPr lvl="0"/>
            <a:r>
              <a:rPr lang="ja-JP" altLang="en-US"/>
              <a:t>マスター テキストの書式設定</a:t>
            </a:r>
          </a:p>
        </p:txBody>
      </p:sp>
      <p:sp>
        <p:nvSpPr>
          <p:cNvPr id="6" name="Content Placeholder 5"/>
          <p:cNvSpPr>
            <a:spLocks noGrp="1"/>
          </p:cNvSpPr>
          <p:nvPr>
            <p:ph sz="quarter" idx="4"/>
          </p:nvPr>
        </p:nvSpPr>
        <p:spPr>
          <a:xfrm>
            <a:off x="3936386" y="3984346"/>
            <a:ext cx="3305632" cy="5860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pPr/>
              <a:t>4/30/2026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756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pPr/>
              <a:t>4/30/2026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48155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pPr/>
              <a:t>4/30/2026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95667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2"/>
            <a:ext cx="2507825" cy="2545133"/>
          </a:xfrm>
        </p:spPr>
        <p:txBody>
          <a:bodyPr anchor="b"/>
          <a:lstStyle>
            <a:lvl1pPr>
              <a:defRPr sz="5089"/>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0"/>
            <a:ext cx="3936385" cy="7751546"/>
          </a:xfrm>
        </p:spPr>
        <p:txBody>
          <a:bodyPr/>
          <a:lstStyle>
            <a:lvl1pPr>
              <a:defRPr sz="5089"/>
            </a:lvl1pPr>
            <a:lvl2pPr>
              <a:defRPr sz="4454"/>
            </a:lvl2pPr>
            <a:lvl3pPr>
              <a:defRPr sz="3817"/>
            </a:lvl3pPr>
            <a:lvl4pPr>
              <a:defRPr sz="3182"/>
            </a:lvl4pPr>
            <a:lvl5pPr>
              <a:defRPr sz="3182"/>
            </a:lvl5pPr>
            <a:lvl6pPr>
              <a:defRPr sz="3182"/>
            </a:lvl6pPr>
            <a:lvl7pPr>
              <a:defRPr sz="3182"/>
            </a:lvl7pPr>
            <a:lvl8pPr>
              <a:defRPr sz="3182"/>
            </a:lvl8pPr>
            <a:lvl9pPr>
              <a:defRPr sz="318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2545"/>
            </a:lvl1pPr>
            <a:lvl2pPr marL="727174" indent="0">
              <a:buNone/>
              <a:defRPr sz="2226"/>
            </a:lvl2pPr>
            <a:lvl3pPr marL="1454349" indent="0">
              <a:buNone/>
              <a:defRPr sz="1909"/>
            </a:lvl3pPr>
            <a:lvl4pPr marL="2181522" indent="0">
              <a:buNone/>
              <a:defRPr sz="1591"/>
            </a:lvl4pPr>
            <a:lvl5pPr marL="2908696" indent="0">
              <a:buNone/>
              <a:defRPr sz="1591"/>
            </a:lvl5pPr>
            <a:lvl6pPr marL="3635871" indent="0">
              <a:buNone/>
              <a:defRPr sz="1591"/>
            </a:lvl6pPr>
            <a:lvl7pPr marL="4363045" indent="0">
              <a:buNone/>
              <a:defRPr sz="1591"/>
            </a:lvl7pPr>
            <a:lvl8pPr marL="5090220" indent="0">
              <a:buNone/>
              <a:defRPr sz="1591"/>
            </a:lvl8pPr>
            <a:lvl9pPr marL="5817393" indent="0">
              <a:buNone/>
              <a:defRPr sz="15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pPr/>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9392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2"/>
            <a:ext cx="2507825" cy="2545133"/>
          </a:xfrm>
        </p:spPr>
        <p:txBody>
          <a:bodyPr anchor="b"/>
          <a:lstStyle>
            <a:lvl1pPr>
              <a:defRPr sz="50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0"/>
            <a:ext cx="3936385" cy="7751546"/>
          </a:xfrm>
        </p:spPr>
        <p:txBody>
          <a:bodyPr anchor="t"/>
          <a:lstStyle>
            <a:lvl1pPr marL="0" indent="0">
              <a:buNone/>
              <a:defRPr sz="5089"/>
            </a:lvl1pPr>
            <a:lvl2pPr marL="727174" indent="0">
              <a:buNone/>
              <a:defRPr sz="4454"/>
            </a:lvl2pPr>
            <a:lvl3pPr marL="1454349" indent="0">
              <a:buNone/>
              <a:defRPr sz="3817"/>
            </a:lvl3pPr>
            <a:lvl4pPr marL="2181522" indent="0">
              <a:buNone/>
              <a:defRPr sz="3182"/>
            </a:lvl4pPr>
            <a:lvl5pPr marL="2908696" indent="0">
              <a:buNone/>
              <a:defRPr sz="3182"/>
            </a:lvl5pPr>
            <a:lvl6pPr marL="3635871" indent="0">
              <a:buNone/>
              <a:defRPr sz="3182"/>
            </a:lvl6pPr>
            <a:lvl7pPr marL="4363045" indent="0">
              <a:buNone/>
              <a:defRPr sz="3182"/>
            </a:lvl7pPr>
            <a:lvl8pPr marL="5090220" indent="0">
              <a:buNone/>
              <a:defRPr sz="3182"/>
            </a:lvl8pPr>
            <a:lvl9pPr marL="5817393" indent="0">
              <a:buNone/>
              <a:defRPr sz="3182"/>
            </a:lvl9pPr>
          </a:lstStyle>
          <a:p>
            <a:r>
              <a:rPr lang="ja-JP" altLang="en-US"/>
              <a:t>図を追加</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2545"/>
            </a:lvl1pPr>
            <a:lvl2pPr marL="727174" indent="0">
              <a:buNone/>
              <a:defRPr sz="2226"/>
            </a:lvl2pPr>
            <a:lvl3pPr marL="1454349" indent="0">
              <a:buNone/>
              <a:defRPr sz="1909"/>
            </a:lvl3pPr>
            <a:lvl4pPr marL="2181522" indent="0">
              <a:buNone/>
              <a:defRPr sz="1591"/>
            </a:lvl4pPr>
            <a:lvl5pPr marL="2908696" indent="0">
              <a:buNone/>
              <a:defRPr sz="1591"/>
            </a:lvl5pPr>
            <a:lvl6pPr marL="3635871" indent="0">
              <a:buNone/>
              <a:defRPr sz="1591"/>
            </a:lvl6pPr>
            <a:lvl7pPr marL="4363045" indent="0">
              <a:buNone/>
              <a:defRPr sz="1591"/>
            </a:lvl7pPr>
            <a:lvl8pPr marL="5090220" indent="0">
              <a:buNone/>
              <a:defRPr sz="1591"/>
            </a:lvl8pPr>
            <a:lvl9pPr marL="5817393" indent="0">
              <a:buNone/>
              <a:defRPr sz="15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pPr/>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8077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71" y="580737"/>
            <a:ext cx="6706433" cy="210832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4571" y="2903674"/>
            <a:ext cx="6706433" cy="69208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34571" y="10109837"/>
            <a:ext cx="1749504" cy="580734"/>
          </a:xfrm>
          <a:prstGeom prst="rect">
            <a:avLst/>
          </a:prstGeom>
        </p:spPr>
        <p:txBody>
          <a:bodyPr vert="horz" lIns="91440" tIns="45720" rIns="91440" bIns="45720" rtlCol="0" anchor="ctr"/>
          <a:lstStyle>
            <a:lvl1pPr algn="l">
              <a:defRPr sz="1909">
                <a:solidFill>
                  <a:schemeClr val="tx1">
                    <a:tint val="75000"/>
                  </a:schemeClr>
                </a:solidFill>
              </a:defRPr>
            </a:lvl1pPr>
          </a:lstStyle>
          <a:p>
            <a:fld id="{C764DE79-268F-4C1A-8933-263129D2AF90}" type="datetimeFigureOut">
              <a:rPr lang="en-US" smtClean="0"/>
              <a:pPr/>
              <a:t>4/30/2026</a:t>
            </a:fld>
            <a:endParaRPr lang="en-US" dirty="0"/>
          </a:p>
        </p:txBody>
      </p:sp>
      <p:sp>
        <p:nvSpPr>
          <p:cNvPr id="5" name="Footer Placeholder 4"/>
          <p:cNvSpPr>
            <a:spLocks noGrp="1"/>
          </p:cNvSpPr>
          <p:nvPr>
            <p:ph type="ftr" sz="quarter" idx="3"/>
          </p:nvPr>
        </p:nvSpPr>
        <p:spPr>
          <a:xfrm>
            <a:off x="2575660" y="10109837"/>
            <a:ext cx="2624256" cy="580734"/>
          </a:xfrm>
          <a:prstGeom prst="rect">
            <a:avLst/>
          </a:prstGeom>
        </p:spPr>
        <p:txBody>
          <a:bodyPr vert="horz" lIns="91440" tIns="45720" rIns="91440" bIns="45720" rtlCol="0" anchor="ctr"/>
          <a:lstStyle>
            <a:lvl1pPr algn="ctr">
              <a:defRPr sz="1909">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91501" y="10109837"/>
            <a:ext cx="1749504" cy="580734"/>
          </a:xfrm>
          <a:prstGeom prst="rect">
            <a:avLst/>
          </a:prstGeom>
        </p:spPr>
        <p:txBody>
          <a:bodyPr vert="horz" lIns="91440" tIns="45720" rIns="91440" bIns="45720" rtlCol="0" anchor="ctr"/>
          <a:lstStyle>
            <a:lvl1pPr algn="r">
              <a:defRPr sz="1909">
                <a:solidFill>
                  <a:schemeClr val="tx1">
                    <a:tint val="75000"/>
                  </a:schemeClr>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34754248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6" r:id="rId10"/>
    <p:sldLayoutId id="2147483673" r:id="rId11"/>
    <p:sldLayoutId id="2147483674" r:id="rId12"/>
  </p:sldLayoutIdLst>
  <p:txStyles>
    <p:titleStyle>
      <a:lvl1pPr algn="l" defTabSz="1454349" rtl="0" eaLnBrk="1" latinLnBrk="0" hangingPunct="1">
        <a:lnSpc>
          <a:spcPct val="90000"/>
        </a:lnSpc>
        <a:spcBef>
          <a:spcPct val="0"/>
        </a:spcBef>
        <a:buNone/>
        <a:defRPr kumimoji="1" sz="6999" kern="1200">
          <a:solidFill>
            <a:schemeClr val="tx1"/>
          </a:solidFill>
          <a:latin typeface="+mj-lt"/>
          <a:ea typeface="+mj-ea"/>
          <a:cs typeface="+mj-cs"/>
        </a:defRPr>
      </a:lvl1pPr>
    </p:titleStyle>
    <p:bodyStyle>
      <a:lvl1pPr marL="363588" indent="-363588" algn="l" defTabSz="1454349" rtl="0" eaLnBrk="1" latinLnBrk="0" hangingPunct="1">
        <a:lnSpc>
          <a:spcPct val="90000"/>
        </a:lnSpc>
        <a:spcBef>
          <a:spcPts val="1591"/>
        </a:spcBef>
        <a:buFont typeface="Arial" panose="020B0604020202020204" pitchFamily="34" charset="0"/>
        <a:buChar char="•"/>
        <a:defRPr kumimoji="1" sz="4454" kern="1200">
          <a:solidFill>
            <a:schemeClr val="tx1"/>
          </a:solidFill>
          <a:latin typeface="+mn-lt"/>
          <a:ea typeface="+mn-ea"/>
          <a:cs typeface="+mn-cs"/>
        </a:defRPr>
      </a:lvl1pPr>
      <a:lvl2pPr marL="1090761" indent="-363588" algn="l" defTabSz="1454349" rtl="0" eaLnBrk="1" latinLnBrk="0" hangingPunct="1">
        <a:lnSpc>
          <a:spcPct val="90000"/>
        </a:lnSpc>
        <a:spcBef>
          <a:spcPts val="795"/>
        </a:spcBef>
        <a:buFont typeface="Arial" panose="020B0604020202020204" pitchFamily="34" charset="0"/>
        <a:buChar char="•"/>
        <a:defRPr kumimoji="1" sz="3817" kern="1200">
          <a:solidFill>
            <a:schemeClr val="tx1"/>
          </a:solidFill>
          <a:latin typeface="+mn-lt"/>
          <a:ea typeface="+mn-ea"/>
          <a:cs typeface="+mn-cs"/>
        </a:defRPr>
      </a:lvl2pPr>
      <a:lvl3pPr marL="1817935" indent="-363588" algn="l" defTabSz="1454349" rtl="0" eaLnBrk="1" latinLnBrk="0" hangingPunct="1">
        <a:lnSpc>
          <a:spcPct val="90000"/>
        </a:lnSpc>
        <a:spcBef>
          <a:spcPts val="795"/>
        </a:spcBef>
        <a:buFont typeface="Arial" panose="020B0604020202020204" pitchFamily="34" charset="0"/>
        <a:buChar char="•"/>
        <a:defRPr kumimoji="1" sz="3182" kern="1200">
          <a:solidFill>
            <a:schemeClr val="tx1"/>
          </a:solidFill>
          <a:latin typeface="+mn-lt"/>
          <a:ea typeface="+mn-ea"/>
          <a:cs typeface="+mn-cs"/>
        </a:defRPr>
      </a:lvl3pPr>
      <a:lvl4pPr marL="2545110" indent="-363588" algn="l" defTabSz="1454349" rtl="0" eaLnBrk="1" latinLnBrk="0" hangingPunct="1">
        <a:lnSpc>
          <a:spcPct val="90000"/>
        </a:lnSpc>
        <a:spcBef>
          <a:spcPts val="795"/>
        </a:spcBef>
        <a:buFont typeface="Arial" panose="020B0604020202020204" pitchFamily="34" charset="0"/>
        <a:buChar char="•"/>
        <a:defRPr kumimoji="1" sz="2863" kern="1200">
          <a:solidFill>
            <a:schemeClr val="tx1"/>
          </a:solidFill>
          <a:latin typeface="+mn-lt"/>
          <a:ea typeface="+mn-ea"/>
          <a:cs typeface="+mn-cs"/>
        </a:defRPr>
      </a:lvl4pPr>
      <a:lvl5pPr marL="3272284" indent="-363588" algn="l" defTabSz="1454349" rtl="0" eaLnBrk="1" latinLnBrk="0" hangingPunct="1">
        <a:lnSpc>
          <a:spcPct val="90000"/>
        </a:lnSpc>
        <a:spcBef>
          <a:spcPts val="795"/>
        </a:spcBef>
        <a:buFont typeface="Arial" panose="020B0604020202020204" pitchFamily="34" charset="0"/>
        <a:buChar char="•"/>
        <a:defRPr kumimoji="1" sz="2863" kern="1200">
          <a:solidFill>
            <a:schemeClr val="tx1"/>
          </a:solidFill>
          <a:latin typeface="+mn-lt"/>
          <a:ea typeface="+mn-ea"/>
          <a:cs typeface="+mn-cs"/>
        </a:defRPr>
      </a:lvl5pPr>
      <a:lvl6pPr marL="3999457" indent="-363588" algn="l" defTabSz="1454349" rtl="0" eaLnBrk="1" latinLnBrk="0" hangingPunct="1">
        <a:lnSpc>
          <a:spcPct val="90000"/>
        </a:lnSpc>
        <a:spcBef>
          <a:spcPts val="795"/>
        </a:spcBef>
        <a:buFont typeface="Arial" panose="020B0604020202020204" pitchFamily="34" charset="0"/>
        <a:buChar char="•"/>
        <a:defRPr kumimoji="1" sz="2863" kern="1200">
          <a:solidFill>
            <a:schemeClr val="tx1"/>
          </a:solidFill>
          <a:latin typeface="+mn-lt"/>
          <a:ea typeface="+mn-ea"/>
          <a:cs typeface="+mn-cs"/>
        </a:defRPr>
      </a:lvl6pPr>
      <a:lvl7pPr marL="4726632" indent="-363588" algn="l" defTabSz="1454349" rtl="0" eaLnBrk="1" latinLnBrk="0" hangingPunct="1">
        <a:lnSpc>
          <a:spcPct val="90000"/>
        </a:lnSpc>
        <a:spcBef>
          <a:spcPts val="795"/>
        </a:spcBef>
        <a:buFont typeface="Arial" panose="020B0604020202020204" pitchFamily="34" charset="0"/>
        <a:buChar char="•"/>
        <a:defRPr kumimoji="1" sz="2863" kern="1200">
          <a:solidFill>
            <a:schemeClr val="tx1"/>
          </a:solidFill>
          <a:latin typeface="+mn-lt"/>
          <a:ea typeface="+mn-ea"/>
          <a:cs typeface="+mn-cs"/>
        </a:defRPr>
      </a:lvl7pPr>
      <a:lvl8pPr marL="5453806" indent="-363588" algn="l" defTabSz="1454349" rtl="0" eaLnBrk="1" latinLnBrk="0" hangingPunct="1">
        <a:lnSpc>
          <a:spcPct val="90000"/>
        </a:lnSpc>
        <a:spcBef>
          <a:spcPts val="795"/>
        </a:spcBef>
        <a:buFont typeface="Arial" panose="020B0604020202020204" pitchFamily="34" charset="0"/>
        <a:buChar char="•"/>
        <a:defRPr kumimoji="1" sz="2863" kern="1200">
          <a:solidFill>
            <a:schemeClr val="tx1"/>
          </a:solidFill>
          <a:latin typeface="+mn-lt"/>
          <a:ea typeface="+mn-ea"/>
          <a:cs typeface="+mn-cs"/>
        </a:defRPr>
      </a:lvl8pPr>
      <a:lvl9pPr marL="6180981" indent="-363588" algn="l" defTabSz="1454349" rtl="0" eaLnBrk="1" latinLnBrk="0" hangingPunct="1">
        <a:lnSpc>
          <a:spcPct val="90000"/>
        </a:lnSpc>
        <a:spcBef>
          <a:spcPts val="795"/>
        </a:spcBef>
        <a:buFont typeface="Arial" panose="020B0604020202020204" pitchFamily="34" charset="0"/>
        <a:buChar char="•"/>
        <a:defRPr kumimoji="1" sz="2863" kern="1200">
          <a:solidFill>
            <a:schemeClr val="tx1"/>
          </a:solidFill>
          <a:latin typeface="+mn-lt"/>
          <a:ea typeface="+mn-ea"/>
          <a:cs typeface="+mn-cs"/>
        </a:defRPr>
      </a:lvl9pPr>
    </p:bodyStyle>
    <p:otherStyle>
      <a:defPPr>
        <a:defRPr lang="en-US"/>
      </a:defPPr>
      <a:lvl1pPr marL="0" algn="l" defTabSz="1454349" rtl="0" eaLnBrk="1" latinLnBrk="0" hangingPunct="1">
        <a:defRPr kumimoji="1" sz="2863" kern="1200">
          <a:solidFill>
            <a:schemeClr val="tx1"/>
          </a:solidFill>
          <a:latin typeface="+mn-lt"/>
          <a:ea typeface="+mn-ea"/>
          <a:cs typeface="+mn-cs"/>
        </a:defRPr>
      </a:lvl1pPr>
      <a:lvl2pPr marL="727174" algn="l" defTabSz="1454349" rtl="0" eaLnBrk="1" latinLnBrk="0" hangingPunct="1">
        <a:defRPr kumimoji="1" sz="2863" kern="1200">
          <a:solidFill>
            <a:schemeClr val="tx1"/>
          </a:solidFill>
          <a:latin typeface="+mn-lt"/>
          <a:ea typeface="+mn-ea"/>
          <a:cs typeface="+mn-cs"/>
        </a:defRPr>
      </a:lvl2pPr>
      <a:lvl3pPr marL="1454349" algn="l" defTabSz="1454349" rtl="0" eaLnBrk="1" latinLnBrk="0" hangingPunct="1">
        <a:defRPr kumimoji="1" sz="2863" kern="1200">
          <a:solidFill>
            <a:schemeClr val="tx1"/>
          </a:solidFill>
          <a:latin typeface="+mn-lt"/>
          <a:ea typeface="+mn-ea"/>
          <a:cs typeface="+mn-cs"/>
        </a:defRPr>
      </a:lvl3pPr>
      <a:lvl4pPr marL="2181522" algn="l" defTabSz="1454349" rtl="0" eaLnBrk="1" latinLnBrk="0" hangingPunct="1">
        <a:defRPr kumimoji="1" sz="2863" kern="1200">
          <a:solidFill>
            <a:schemeClr val="tx1"/>
          </a:solidFill>
          <a:latin typeface="+mn-lt"/>
          <a:ea typeface="+mn-ea"/>
          <a:cs typeface="+mn-cs"/>
        </a:defRPr>
      </a:lvl4pPr>
      <a:lvl5pPr marL="2908696" algn="l" defTabSz="1454349" rtl="0" eaLnBrk="1" latinLnBrk="0" hangingPunct="1">
        <a:defRPr kumimoji="1" sz="2863" kern="1200">
          <a:solidFill>
            <a:schemeClr val="tx1"/>
          </a:solidFill>
          <a:latin typeface="+mn-lt"/>
          <a:ea typeface="+mn-ea"/>
          <a:cs typeface="+mn-cs"/>
        </a:defRPr>
      </a:lvl5pPr>
      <a:lvl6pPr marL="3635871" algn="l" defTabSz="1454349" rtl="0" eaLnBrk="1" latinLnBrk="0" hangingPunct="1">
        <a:defRPr kumimoji="1" sz="2863" kern="1200">
          <a:solidFill>
            <a:schemeClr val="tx1"/>
          </a:solidFill>
          <a:latin typeface="+mn-lt"/>
          <a:ea typeface="+mn-ea"/>
          <a:cs typeface="+mn-cs"/>
        </a:defRPr>
      </a:lvl6pPr>
      <a:lvl7pPr marL="4363045" algn="l" defTabSz="1454349" rtl="0" eaLnBrk="1" latinLnBrk="0" hangingPunct="1">
        <a:defRPr kumimoji="1" sz="2863" kern="1200">
          <a:solidFill>
            <a:schemeClr val="tx1"/>
          </a:solidFill>
          <a:latin typeface="+mn-lt"/>
          <a:ea typeface="+mn-ea"/>
          <a:cs typeface="+mn-cs"/>
        </a:defRPr>
      </a:lvl7pPr>
      <a:lvl8pPr marL="5090220" algn="l" defTabSz="1454349" rtl="0" eaLnBrk="1" latinLnBrk="0" hangingPunct="1">
        <a:defRPr kumimoji="1" sz="2863" kern="1200">
          <a:solidFill>
            <a:schemeClr val="tx1"/>
          </a:solidFill>
          <a:latin typeface="+mn-lt"/>
          <a:ea typeface="+mn-ea"/>
          <a:cs typeface="+mn-cs"/>
        </a:defRPr>
      </a:lvl8pPr>
      <a:lvl9pPr marL="5817393" algn="l" defTabSz="1454349" rtl="0" eaLnBrk="1" latinLnBrk="0" hangingPunct="1">
        <a:defRPr kumimoji="1" sz="28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1066624"/>
            <a:ext cx="7775575" cy="353943"/>
          </a:xfrm>
          <a:prstGeom prst="rect">
            <a:avLst/>
          </a:prstGeom>
          <a:noFill/>
        </p:spPr>
        <p:txBody>
          <a:bodyPr wrap="square" rtlCol="0">
            <a:spAutoFit/>
          </a:bodyPr>
          <a:lstStyle/>
          <a:p>
            <a:pPr algn="ctr"/>
            <a:r>
              <a:rPr lang="en-US" altLang="ja-JP" sz="1700" b="1" dirty="0">
                <a:latin typeface="UD デジタル 教科書体 NK-R" panose="02020400000000000000" pitchFamily="18" charset="-128"/>
                <a:ea typeface="UD デジタル 教科書体 NK-R" panose="02020400000000000000" pitchFamily="18" charset="-128"/>
              </a:rPr>
              <a:t>FAX</a:t>
            </a:r>
            <a:r>
              <a:rPr lang="ja-JP" altLang="en-US" sz="1700" b="1" dirty="0" err="1">
                <a:latin typeface="UD デジタル 教科書体 NK-R" panose="02020400000000000000" pitchFamily="18" charset="-128"/>
                <a:ea typeface="UD デジタル 教科書体 NK-R" panose="02020400000000000000" pitchFamily="18" charset="-128"/>
              </a:rPr>
              <a:t>、</a:t>
            </a:r>
            <a:r>
              <a:rPr lang="ja-JP" altLang="en-US" sz="1700" b="1" dirty="0">
                <a:latin typeface="UD デジタル 教科書体 NK-R" panose="02020400000000000000" pitchFamily="18" charset="-128"/>
                <a:ea typeface="UD デジタル 教科書体 NK-R" panose="02020400000000000000" pitchFamily="18" charset="-128"/>
              </a:rPr>
              <a:t>メール又は二次元コードの中から御希望の方法でお申込みください。</a:t>
            </a:r>
          </a:p>
        </p:txBody>
      </p:sp>
      <p:sp>
        <p:nvSpPr>
          <p:cNvPr id="6" name="正方形/長方形 5"/>
          <p:cNvSpPr/>
          <p:nvPr/>
        </p:nvSpPr>
        <p:spPr>
          <a:xfrm>
            <a:off x="292705" y="1420567"/>
            <a:ext cx="7190192" cy="1478458"/>
          </a:xfrm>
          <a:prstGeom prst="rect">
            <a:avLst/>
          </a:prstGeom>
          <a:noFill/>
          <a:ln w="66675"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18921" rtlCol="0" anchor="ctr"/>
          <a:lstStyle/>
          <a:p>
            <a:r>
              <a:rPr lang="en-US" altLang="ja-JP" sz="1762" spc="330" dirty="0">
                <a:solidFill>
                  <a:schemeClr val="tx1"/>
                </a:solidFill>
                <a:latin typeface="メイリオ" panose="020B0604030504040204" pitchFamily="50" charset="-128"/>
                <a:ea typeface="メイリオ" panose="020B0604030504040204" pitchFamily="50" charset="-128"/>
              </a:rPr>
              <a:t> </a:t>
            </a:r>
            <a:endParaRPr lang="ja-JP" altLang="en-US" sz="1321" dirty="0">
              <a:latin typeface="メイリオ" panose="020B0604030504040204" pitchFamily="50" charset="-128"/>
              <a:ea typeface="メイリオ" panose="020B0604030504040204" pitchFamily="50" charset="-128"/>
            </a:endParaRPr>
          </a:p>
        </p:txBody>
      </p:sp>
      <p:sp>
        <p:nvSpPr>
          <p:cNvPr id="8" name="正方形/長方形 7"/>
          <p:cNvSpPr/>
          <p:nvPr/>
        </p:nvSpPr>
        <p:spPr>
          <a:xfrm>
            <a:off x="112041" y="125128"/>
            <a:ext cx="7551493" cy="916997"/>
          </a:xfrm>
          <a:prstGeom prst="rect">
            <a:avLst/>
          </a:prstGeom>
          <a:solidFill>
            <a:srgbClr val="CC00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400" b="1" dirty="0">
              <a:latin typeface="メイリオ" panose="020B0604030504040204" pitchFamily="50" charset="-128"/>
              <a:ea typeface="メイリオ" panose="020B0604030504040204" pitchFamily="50" charset="-128"/>
            </a:endParaRPr>
          </a:p>
          <a:p>
            <a:pPr algn="ctr"/>
            <a:r>
              <a:rPr lang="ja-JP" altLang="en-US" sz="2400" b="1" dirty="0">
                <a:latin typeface="UD デジタル 教科書体 NK-R" panose="02020400000000000000" pitchFamily="18" charset="-128"/>
                <a:ea typeface="UD デジタル 教科書体 NK-R" panose="02020400000000000000" pitchFamily="18" charset="-128"/>
              </a:rPr>
              <a:t>令和８年度北筑後地区地域学校協働活動推進研修会</a:t>
            </a:r>
            <a:r>
              <a:rPr lang="ja-JP" altLang="en-US" sz="2202" b="1" dirty="0">
                <a:latin typeface="UD デジタル 教科書体 NK-R" panose="02020400000000000000" pitchFamily="18" charset="-128"/>
                <a:ea typeface="UD デジタル 教科書体 NK-R" panose="02020400000000000000" pitchFamily="18" charset="-128"/>
              </a:rPr>
              <a:t>　　　　　　　　　　　　　　　参加申込書　</a:t>
            </a:r>
            <a:endParaRPr lang="en-US" altLang="ja-JP" sz="2202" b="1" dirty="0">
              <a:latin typeface="UD デジタル 教科書体 NK-R" panose="02020400000000000000" pitchFamily="18" charset="-128"/>
              <a:ea typeface="UD デジタル 教科書体 NK-R" panose="02020400000000000000" pitchFamily="18" charset="-128"/>
            </a:endParaRPr>
          </a:p>
          <a:p>
            <a:pPr algn="ctr"/>
            <a:r>
              <a:rPr lang="ja-JP" altLang="en-US" sz="2202" b="1" dirty="0">
                <a:latin typeface="メイリオ" panose="020B0604030504040204" pitchFamily="50" charset="-128"/>
                <a:ea typeface="メイリオ" panose="020B0604030504040204" pitchFamily="50" charset="-128"/>
              </a:rPr>
              <a:t>　　　　　　　　　　　　　　　　　　　　</a:t>
            </a:r>
            <a:r>
              <a:rPr lang="ja-JP" altLang="en-US" sz="1800" b="1" dirty="0">
                <a:latin typeface="メイリオ" panose="020B0604030504040204" pitchFamily="50" charset="-128"/>
                <a:ea typeface="メイリオ" panose="020B0604030504040204" pitchFamily="50" charset="-128"/>
              </a:rPr>
              <a:t>　</a:t>
            </a:r>
            <a:r>
              <a:rPr lang="ja-JP" altLang="en-US" sz="2202" b="1" dirty="0">
                <a:latin typeface="メイリオ" panose="020B0604030504040204" pitchFamily="50" charset="-128"/>
                <a:ea typeface="メイリオ" panose="020B0604030504040204" pitchFamily="50" charset="-128"/>
              </a:rPr>
              <a:t>　　　　　　　　　　　　　　　</a:t>
            </a:r>
            <a:endParaRPr lang="en-US" altLang="ja-JP" sz="2202" dirty="0">
              <a:latin typeface="メイリオ" panose="020B0604030504040204" pitchFamily="50" charset="-128"/>
              <a:ea typeface="メイリオ" panose="020B0604030504040204"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873600769"/>
              </p:ext>
            </p:extLst>
          </p:nvPr>
        </p:nvGraphicFramePr>
        <p:xfrm>
          <a:off x="333851" y="4590631"/>
          <a:ext cx="7149045" cy="2272182"/>
        </p:xfrm>
        <a:graphic>
          <a:graphicData uri="http://schemas.openxmlformats.org/drawingml/2006/table">
            <a:tbl>
              <a:tblPr firstRow="1" bandRow="1">
                <a:tableStyleId>{5940675A-B579-460E-94D1-54222C63F5DA}</a:tableStyleId>
              </a:tblPr>
              <a:tblGrid>
                <a:gridCol w="434083">
                  <a:extLst>
                    <a:ext uri="{9D8B030D-6E8A-4147-A177-3AD203B41FA5}">
                      <a16:colId xmlns:a16="http://schemas.microsoft.com/office/drawing/2014/main" val="20000"/>
                    </a:ext>
                  </a:extLst>
                </a:gridCol>
                <a:gridCol w="1948932">
                  <a:extLst>
                    <a:ext uri="{9D8B030D-6E8A-4147-A177-3AD203B41FA5}">
                      <a16:colId xmlns:a16="http://schemas.microsoft.com/office/drawing/2014/main" val="20001"/>
                    </a:ext>
                  </a:extLst>
                </a:gridCol>
                <a:gridCol w="434083">
                  <a:extLst>
                    <a:ext uri="{9D8B030D-6E8A-4147-A177-3AD203B41FA5}">
                      <a16:colId xmlns:a16="http://schemas.microsoft.com/office/drawing/2014/main" val="20002"/>
                    </a:ext>
                  </a:extLst>
                </a:gridCol>
                <a:gridCol w="1948932">
                  <a:extLst>
                    <a:ext uri="{9D8B030D-6E8A-4147-A177-3AD203B41FA5}">
                      <a16:colId xmlns:a16="http://schemas.microsoft.com/office/drawing/2014/main" val="20003"/>
                    </a:ext>
                  </a:extLst>
                </a:gridCol>
                <a:gridCol w="434083">
                  <a:extLst>
                    <a:ext uri="{9D8B030D-6E8A-4147-A177-3AD203B41FA5}">
                      <a16:colId xmlns:a16="http://schemas.microsoft.com/office/drawing/2014/main" val="1061519468"/>
                    </a:ext>
                  </a:extLst>
                </a:gridCol>
                <a:gridCol w="1948932">
                  <a:extLst>
                    <a:ext uri="{9D8B030D-6E8A-4147-A177-3AD203B41FA5}">
                      <a16:colId xmlns:a16="http://schemas.microsoft.com/office/drawing/2014/main" val="1124929793"/>
                    </a:ext>
                  </a:extLst>
                </a:gridCol>
              </a:tblGrid>
              <a:tr h="406677">
                <a:tc gridSpan="6">
                  <a:txBody>
                    <a:bodyPr/>
                    <a:lstStyle/>
                    <a:p>
                      <a:pPr algn="ctr"/>
                      <a:r>
                        <a:rPr kumimoji="1" lang="ja-JP" altLang="en-US" sz="1800" dirty="0">
                          <a:latin typeface="UD デジタル 教科書体 NK-R" panose="02020400000000000000" pitchFamily="18" charset="-128"/>
                          <a:ea typeface="UD デジタル 教科書体 NK-R" panose="02020400000000000000" pitchFamily="18" charset="-128"/>
                        </a:rPr>
                        <a:t>「</a:t>
                      </a:r>
                      <a:r>
                        <a:rPr kumimoji="1" lang="ja-JP" altLang="en-US" sz="1800" b="1" u="sng" dirty="0">
                          <a:latin typeface="UD デジタル 教科書体 NK-R" panose="02020400000000000000" pitchFamily="18" charset="-128"/>
                          <a:ea typeface="UD デジタル 教科書体 NK-R" panose="02020400000000000000" pitchFamily="18" charset="-128"/>
                        </a:rPr>
                        <a:t>地域学校協働活動推進員</a:t>
                      </a:r>
                      <a:r>
                        <a:rPr kumimoji="1" lang="ja-JP" altLang="en-US" sz="1800" dirty="0">
                          <a:latin typeface="UD デジタル 教科書体 NK-R" panose="02020400000000000000" pitchFamily="18" charset="-128"/>
                          <a:ea typeface="UD デジタル 教科書体 NK-R" panose="02020400000000000000" pitchFamily="18" charset="-128"/>
                        </a:rPr>
                        <a:t>」参加者氏名</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kumimoji="1" lang="ja-JP" altLang="en-US" sz="1800" dirty="0">
                        <a:latin typeface="メイリオ" panose="020B0604030504040204" pitchFamily="50" charset="-128"/>
                        <a:ea typeface="メイリオ" panose="020B0604030504040204" pitchFamily="50" charset="-128"/>
                      </a:endParaRPr>
                    </a:p>
                  </a:txBody>
                  <a:tcPr marL="100687" marR="100687" marT="50343" marB="50343" anchor="ctr">
                    <a:lnL w="9525" cap="flat" cmpd="sng" algn="ctr">
                      <a:solidFill>
                        <a:schemeClr val="tx1">
                          <a:lumMod val="65000"/>
                          <a:lumOff val="35000"/>
                        </a:schemeClr>
                      </a:solidFill>
                      <a:prstDash val="solid"/>
                      <a:round/>
                      <a:headEnd type="none" w="med" len="med"/>
                      <a:tailEnd type="none" w="med" len="med"/>
                    </a:lnL>
                    <a:lnR w="9525" cap="flat" cmpd="sng" algn="ctr">
                      <a:solidFill>
                        <a:schemeClr val="tx1">
                          <a:lumMod val="65000"/>
                          <a:lumOff val="35000"/>
                        </a:schemeClr>
                      </a:solidFill>
                      <a:prstDash val="solid"/>
                      <a:round/>
                      <a:headEnd type="none" w="med" len="med"/>
                      <a:tailEnd type="none" w="med" len="med"/>
                    </a:lnR>
                    <a:lnT w="9525"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olid"/>
                      <a:round/>
                      <a:headEnd type="none" w="med" len="med"/>
                      <a:tailEnd type="none" w="med" len="med"/>
                    </a:lnB>
                  </a:tcPr>
                </a:tc>
                <a:tc hMerge="1">
                  <a:txBody>
                    <a:bodyPr/>
                    <a:lstStyle/>
                    <a:p>
                      <a:pPr algn="ctr"/>
                      <a:endParaRPr kumimoji="1" lang="ja-JP" altLang="en-US" sz="1800" dirty="0">
                        <a:latin typeface="メイリオ" panose="020B0604030504040204" pitchFamily="50" charset="-128"/>
                        <a:ea typeface="メイリオ" panose="020B0604030504040204" pitchFamily="50" charset="-128"/>
                      </a:endParaRPr>
                    </a:p>
                  </a:txBody>
                  <a:tcPr marL="100687" marR="100687" marT="50343" marB="50343" anchor="ctr">
                    <a:lnL w="9525" cap="flat" cmpd="sng" algn="ctr">
                      <a:solidFill>
                        <a:schemeClr val="tx1">
                          <a:lumMod val="65000"/>
                          <a:lumOff val="35000"/>
                        </a:schemeClr>
                      </a:solidFill>
                      <a:prstDash val="solid"/>
                      <a:round/>
                      <a:headEnd type="none" w="med" len="med"/>
                      <a:tailEnd type="none" w="med" len="med"/>
                    </a:lnL>
                    <a:lnR w="9525" cap="flat" cmpd="sng" algn="ctr">
                      <a:solidFill>
                        <a:schemeClr val="tx1">
                          <a:lumMod val="65000"/>
                          <a:lumOff val="35000"/>
                        </a:schemeClr>
                      </a:solidFill>
                      <a:prstDash val="solid"/>
                      <a:round/>
                      <a:headEnd type="none" w="med" len="med"/>
                      <a:tailEnd type="none" w="med" len="med"/>
                    </a:lnR>
                    <a:lnT w="9525"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olid"/>
                      <a:round/>
                      <a:headEnd type="none" w="med" len="med"/>
                      <a:tailEnd type="none" w="med" len="med"/>
                    </a:lnB>
                  </a:tcPr>
                </a:tc>
                <a:tc hMerge="1">
                  <a:txBody>
                    <a:bodyPr/>
                    <a:lstStyle/>
                    <a:p>
                      <a:pPr algn="ctr"/>
                      <a:endParaRPr kumimoji="1" lang="ja-JP" altLang="en-US" sz="1800" dirty="0">
                        <a:latin typeface="メイリオ" panose="020B0604030504040204" pitchFamily="50" charset="-128"/>
                        <a:ea typeface="メイリオ" panose="020B0604030504040204" pitchFamily="50" charset="-128"/>
                      </a:endParaRPr>
                    </a:p>
                  </a:txBody>
                  <a:tcPr marL="100687" marR="100687" marT="50343" marB="50343" anchor="ctr">
                    <a:lnL w="9525" cap="flat" cmpd="sng" algn="ctr">
                      <a:solidFill>
                        <a:schemeClr val="tx1">
                          <a:lumMod val="65000"/>
                          <a:lumOff val="35000"/>
                        </a:schemeClr>
                      </a:solidFill>
                      <a:prstDash val="solid"/>
                      <a:round/>
                      <a:headEnd type="none" w="med" len="med"/>
                      <a:tailEnd type="none" w="med" len="med"/>
                    </a:lnL>
                    <a:lnR w="9525" cap="flat" cmpd="sng" algn="ctr">
                      <a:solidFill>
                        <a:schemeClr val="tx1">
                          <a:lumMod val="65000"/>
                          <a:lumOff val="35000"/>
                        </a:schemeClr>
                      </a:solidFill>
                      <a:prstDash val="solid"/>
                      <a:round/>
                      <a:headEnd type="none" w="med" len="med"/>
                      <a:tailEnd type="none" w="med" len="med"/>
                    </a:lnR>
                    <a:lnT w="9525" cap="flat" cmpd="sng" algn="ctr">
                      <a:solidFill>
                        <a:schemeClr val="tx1">
                          <a:lumMod val="65000"/>
                          <a:lumOff val="35000"/>
                        </a:schemeClr>
                      </a:solidFill>
                      <a:prstDash val="solid"/>
                      <a:round/>
                      <a:headEnd type="none" w="med" len="med"/>
                      <a:tailEnd type="none" w="med" len="med"/>
                    </a:lnT>
                    <a:lnB w="9525" cap="flat" cmpd="sng" algn="ctr">
                      <a:solidFill>
                        <a:schemeClr val="tx1">
                          <a:lumMod val="65000"/>
                          <a:lumOff val="35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91352">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１</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5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６</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7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400" spc="-150" dirty="0">
                          <a:latin typeface="UD デジタル 教科書体 NK-R" panose="02020400000000000000" pitchFamily="18" charset="-128"/>
                          <a:ea typeface="UD デジタル 教科書体 NK-R" panose="02020400000000000000" pitchFamily="18" charset="-128"/>
                        </a:rPr>
                        <a:t>11</a:t>
                      </a:r>
                      <a:endParaRPr kumimoji="1" lang="ja-JP" altLang="en-US" sz="1400" spc="-150" dirty="0">
                        <a:latin typeface="UD デジタル 教科書体 NK-R" panose="02020400000000000000" pitchFamily="18" charset="-128"/>
                        <a:ea typeface="UD デジタル 教科書体 NK-R" panose="02020400000000000000" pitchFamily="18"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7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8946">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２</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5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７</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7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400" spc="-150" dirty="0">
                          <a:latin typeface="UD デジタル 教科書体 NK-R" panose="02020400000000000000" pitchFamily="18" charset="-128"/>
                          <a:ea typeface="UD デジタル 教科書体 NK-R" panose="02020400000000000000" pitchFamily="18" charset="-128"/>
                        </a:rPr>
                        <a:t>12</a:t>
                      </a:r>
                      <a:endParaRPr kumimoji="1" lang="ja-JP" altLang="en-US" sz="1400" spc="-150" dirty="0">
                        <a:latin typeface="UD デジタル 教科書体 NK-R" panose="02020400000000000000" pitchFamily="18" charset="-128"/>
                        <a:ea typeface="UD デジタル 教科書体 NK-R" panose="02020400000000000000" pitchFamily="18"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7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069">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３</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5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８</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7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400" spc="-150" dirty="0">
                          <a:latin typeface="UD デジタル 教科書体 NK-R" panose="02020400000000000000" pitchFamily="18" charset="-128"/>
                          <a:ea typeface="UD デジタル 教科書体 NK-R" panose="02020400000000000000" pitchFamily="18" charset="-128"/>
                        </a:rPr>
                        <a:t>13</a:t>
                      </a:r>
                      <a:endParaRPr kumimoji="1" lang="ja-JP" altLang="en-US" sz="1400" spc="-150" dirty="0">
                        <a:latin typeface="UD デジタル 教科書体 NK-R" panose="02020400000000000000" pitchFamily="18" charset="-128"/>
                        <a:ea typeface="UD デジタル 教科書体 NK-R" panose="02020400000000000000" pitchFamily="18"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7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5069">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４</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5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９</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7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400" spc="-150" dirty="0">
                          <a:latin typeface="UD デジタル 教科書体 NK-R" panose="02020400000000000000" pitchFamily="18" charset="-128"/>
                          <a:ea typeface="UD デジタル 教科書体 NK-R" panose="02020400000000000000" pitchFamily="18" charset="-128"/>
                        </a:rPr>
                        <a:t>14</a:t>
                      </a:r>
                      <a:endParaRPr kumimoji="1" lang="ja-JP" altLang="en-US" sz="1400" spc="-150" dirty="0">
                        <a:latin typeface="UD デジタル 教科書体 NK-R" panose="02020400000000000000" pitchFamily="18" charset="-128"/>
                        <a:ea typeface="UD デジタル 教科書体 NK-R" panose="02020400000000000000" pitchFamily="18"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7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5069">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５</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5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400" spc="-150" dirty="0">
                          <a:latin typeface="UD デジタル 教科書体 NK-R" panose="02020400000000000000" pitchFamily="18" charset="-128"/>
                          <a:ea typeface="UD デジタル 教科書体 NK-R" panose="02020400000000000000" pitchFamily="18" charset="-128"/>
                        </a:rPr>
                        <a:t>10</a:t>
                      </a:r>
                      <a:endParaRPr kumimoji="1" lang="ja-JP" altLang="en-US" sz="1400" spc="-150" dirty="0">
                        <a:latin typeface="UD デジタル 教科書体 NK-R" panose="02020400000000000000" pitchFamily="18" charset="-128"/>
                        <a:ea typeface="UD デジタル 教科書体 NK-R" panose="02020400000000000000" pitchFamily="18"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7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400" spc="-150" dirty="0">
                          <a:latin typeface="UD デジタル 教科書体 NK-R" panose="02020400000000000000" pitchFamily="18" charset="-128"/>
                          <a:ea typeface="UD デジタル 教科書体 NK-R" panose="02020400000000000000" pitchFamily="18" charset="-128"/>
                        </a:rPr>
                        <a:t>15</a:t>
                      </a:r>
                      <a:endParaRPr kumimoji="1" lang="ja-JP" altLang="en-US" sz="1400" spc="-150" dirty="0">
                        <a:latin typeface="UD デジタル 教科書体 NK-R" panose="02020400000000000000" pitchFamily="18" charset="-128"/>
                        <a:ea typeface="UD デジタル 教科書体 NK-R" panose="02020400000000000000" pitchFamily="18"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7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bl>
          </a:graphicData>
        </a:graphic>
      </p:graphicFrame>
      <p:sp>
        <p:nvSpPr>
          <p:cNvPr id="11" name="テキスト ボックス 10"/>
          <p:cNvSpPr txBox="1"/>
          <p:nvPr/>
        </p:nvSpPr>
        <p:spPr>
          <a:xfrm>
            <a:off x="277929" y="9129087"/>
            <a:ext cx="7260885" cy="585353"/>
          </a:xfrm>
          <a:prstGeom prst="rect">
            <a:avLst/>
          </a:prstGeom>
          <a:noFill/>
        </p:spPr>
        <p:txBody>
          <a:bodyPr wrap="square" rtlCol="0">
            <a:spAutoFit/>
          </a:bodyPr>
          <a:lstStyle/>
          <a:p>
            <a:pPr>
              <a:lnSpc>
                <a:spcPts val="1982"/>
              </a:lnSpc>
            </a:pPr>
            <a:r>
              <a:rPr lang="ja-JP" altLang="en-US" sz="1200" dirty="0">
                <a:latin typeface="UD デジタル 教科書体 NK-R" panose="02020400000000000000" pitchFamily="18" charset="-128"/>
                <a:ea typeface="UD デジタル 教科書体 NK-R" panose="02020400000000000000" pitchFamily="18" charset="-128"/>
              </a:rPr>
              <a:t>◇　</a:t>
            </a:r>
            <a:r>
              <a:rPr lang="ja-JP" altLang="en-US" sz="1600" b="1" u="sng" dirty="0">
                <a:latin typeface="UD デジタル 教科書体 NK-R" panose="02020400000000000000" pitchFamily="18" charset="-128"/>
                <a:ea typeface="UD デジタル 教科書体 NK-R" panose="02020400000000000000" pitchFamily="18" charset="-128"/>
              </a:rPr>
              <a:t>令和８年５月１９日（火）</a:t>
            </a:r>
            <a:r>
              <a:rPr lang="ja-JP" altLang="en-US" sz="1200" dirty="0">
                <a:latin typeface="UD デジタル 教科書体 NK-R" panose="02020400000000000000" pitchFamily="18" charset="-128"/>
                <a:ea typeface="UD デジタル 教科書体 NK-R" panose="02020400000000000000" pitchFamily="18" charset="-128"/>
              </a:rPr>
              <a:t>までにお申込みください。</a:t>
            </a:r>
            <a:endParaRPr lang="en-US" altLang="ja-JP" sz="1200" dirty="0">
              <a:latin typeface="UD デジタル 教科書体 NK-R" panose="02020400000000000000" pitchFamily="18" charset="-128"/>
              <a:ea typeface="UD デジタル 教科書体 NK-R" panose="02020400000000000000" pitchFamily="18" charset="-128"/>
            </a:endParaRPr>
          </a:p>
          <a:p>
            <a:pPr>
              <a:lnSpc>
                <a:spcPts val="1982"/>
              </a:lnSpc>
            </a:pPr>
            <a:r>
              <a:rPr lang="ja-JP" altLang="en-US" sz="1200" dirty="0">
                <a:latin typeface="UD デジタル 教科書体 NK-R" panose="02020400000000000000" pitchFamily="18" charset="-128"/>
                <a:ea typeface="UD デジタル 教科書体 NK-R" panose="02020400000000000000" pitchFamily="18" charset="-128"/>
              </a:rPr>
              <a:t>◇　参加を希望される方で配慮等が必要な場合は、事前に御相談ください。</a:t>
            </a:r>
            <a:endParaRPr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3" name="正方形/長方形 2"/>
          <p:cNvSpPr/>
          <p:nvPr/>
        </p:nvSpPr>
        <p:spPr>
          <a:xfrm>
            <a:off x="2682725" y="4199927"/>
            <a:ext cx="2295821" cy="397353"/>
          </a:xfrm>
          <a:prstGeom prst="rect">
            <a:avLst/>
          </a:prstGeom>
        </p:spPr>
        <p:txBody>
          <a:bodyPr wrap="none">
            <a:spAutoFit/>
          </a:bodyPr>
          <a:lstStyle/>
          <a:p>
            <a:r>
              <a:rPr lang="en-US" altLang="ja-JP" sz="1982" b="1" kern="1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a:t>
            </a:r>
            <a:r>
              <a:rPr lang="ja-JP" altLang="ja-JP" sz="1982" b="1" kern="1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参　加　申　込</a:t>
            </a:r>
            <a:r>
              <a:rPr lang="ja-JP" altLang="en-US" sz="1982" b="1" kern="1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　者</a:t>
            </a:r>
            <a:r>
              <a:rPr lang="en-US" altLang="ja-JP" sz="1982" b="1" kern="1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a:t>
            </a:r>
            <a:endParaRPr lang="ja-JP" altLang="en-US" sz="2209" dirty="0">
              <a:latin typeface="UD デジタル 教科書体 NK-R" panose="02020400000000000000" pitchFamily="18" charset="-128"/>
              <a:ea typeface="UD デジタル 教科書体 NK-R" panose="02020400000000000000" pitchFamily="18" charset="-128"/>
            </a:endParaRPr>
          </a:p>
        </p:txBody>
      </p:sp>
      <p:sp>
        <p:nvSpPr>
          <p:cNvPr id="12" name="テキスト ボックス 11"/>
          <p:cNvSpPr txBox="1"/>
          <p:nvPr/>
        </p:nvSpPr>
        <p:spPr>
          <a:xfrm>
            <a:off x="332471" y="2947126"/>
            <a:ext cx="7257822" cy="1448153"/>
          </a:xfrm>
          <a:prstGeom prst="rect">
            <a:avLst/>
          </a:prstGeom>
          <a:noFill/>
        </p:spPr>
        <p:txBody>
          <a:bodyPr wrap="square" rtlCol="0">
            <a:spAutoFit/>
          </a:bodyPr>
          <a:lstStyle/>
          <a:p>
            <a:r>
              <a:rPr lang="en-US" altLang="ja-JP" sz="1762" spc="276" dirty="0">
                <a:latin typeface="UD デジタル 教科書体 NK-R" panose="02020400000000000000" pitchFamily="18" charset="-128"/>
                <a:ea typeface="UD デジタル 教科書体 NK-R" panose="02020400000000000000" pitchFamily="18" charset="-128"/>
              </a:rPr>
              <a:t>【</a:t>
            </a:r>
            <a:r>
              <a:rPr lang="ja-JP" altLang="en-US" sz="1762" spc="276" dirty="0">
                <a:latin typeface="UD デジタル 教科書体 NK-R" panose="02020400000000000000" pitchFamily="18" charset="-128"/>
                <a:ea typeface="UD デジタル 教科書体 NK-R" panose="02020400000000000000" pitchFamily="18" charset="-128"/>
              </a:rPr>
              <a:t>所属</a:t>
            </a:r>
            <a:r>
              <a:rPr lang="en-US" altLang="ja-JP" sz="1762" spc="276" dirty="0">
                <a:latin typeface="UD デジタル 教科書体 NK-R" panose="02020400000000000000" pitchFamily="18" charset="-128"/>
                <a:ea typeface="UD デジタル 教科書体 NK-R" panose="02020400000000000000" pitchFamily="18" charset="-128"/>
              </a:rPr>
              <a:t>】</a:t>
            </a:r>
            <a:r>
              <a:rPr lang="ja-JP" altLang="en-US" sz="1762" spc="276" dirty="0">
                <a:latin typeface="UD デジタル 教科書体 NK-R" panose="02020400000000000000" pitchFamily="18" charset="-128"/>
                <a:ea typeface="UD デジタル 教科書体 NK-R" panose="02020400000000000000" pitchFamily="18" charset="-128"/>
              </a:rPr>
              <a:t>　　　　　　　　　 　　　　　　　　　 　</a:t>
            </a:r>
            <a:r>
              <a:rPr lang="en-US" altLang="ja-JP" sz="1762" spc="276" dirty="0">
                <a:latin typeface="UD デジタル 教科書体 NK-R" panose="02020400000000000000" pitchFamily="18" charset="-128"/>
                <a:ea typeface="UD デジタル 教科書体 NK-R" panose="02020400000000000000" pitchFamily="18" charset="-128"/>
              </a:rPr>
              <a:t>【</a:t>
            </a:r>
            <a:r>
              <a:rPr lang="ja-JP" altLang="en-US" sz="1762" spc="276" dirty="0">
                <a:latin typeface="UD デジタル 教科書体 NK-R" panose="02020400000000000000" pitchFamily="18" charset="-128"/>
                <a:ea typeface="UD デジタル 教科書体 NK-R" panose="02020400000000000000" pitchFamily="18" charset="-128"/>
              </a:rPr>
              <a:t>発信者名</a:t>
            </a:r>
            <a:r>
              <a:rPr lang="en-US" altLang="ja-JP" sz="1762" spc="276" dirty="0">
                <a:latin typeface="UD デジタル 教科書体 NK-R" panose="02020400000000000000" pitchFamily="18" charset="-128"/>
                <a:ea typeface="UD デジタル 教科書体 NK-R" panose="02020400000000000000" pitchFamily="18" charset="-128"/>
              </a:rPr>
              <a:t>】</a:t>
            </a:r>
          </a:p>
          <a:p>
            <a:r>
              <a:rPr lang="ja-JP" altLang="en-US" sz="1762" spc="276" dirty="0">
                <a:latin typeface="メイリオ" panose="020B0604030504040204" pitchFamily="50" charset="-128"/>
                <a:ea typeface="メイリオ" panose="020B0604030504040204" pitchFamily="50" charset="-128"/>
              </a:rPr>
              <a:t>　　　　　　　　　　　　　</a:t>
            </a:r>
            <a:r>
              <a:rPr lang="ja-JP" altLang="en-US" sz="1762" u="sng" spc="-330" dirty="0">
                <a:latin typeface="メイリオ" panose="020B0604030504040204" pitchFamily="50" charset="-128"/>
                <a:ea typeface="メイリオ" panose="020B0604030504040204" pitchFamily="50" charset="-128"/>
              </a:rPr>
              <a:t>　　　　　</a:t>
            </a:r>
            <a:endParaRPr lang="en-US" altLang="ja-JP" sz="1762" u="sng" spc="-330" dirty="0">
              <a:latin typeface="メイリオ" panose="020B0604030504040204" pitchFamily="50" charset="-128"/>
              <a:ea typeface="メイリオ" panose="020B0604030504040204" pitchFamily="50" charset="-128"/>
            </a:endParaRPr>
          </a:p>
          <a:p>
            <a:r>
              <a:rPr lang="en-US" altLang="ja-JP" sz="1762" spc="276" dirty="0">
                <a:latin typeface="UD デジタル 教科書体 NK-R" panose="02020400000000000000" pitchFamily="18" charset="-128"/>
                <a:ea typeface="UD デジタル 教科書体 NK-R" panose="02020400000000000000" pitchFamily="18" charset="-128"/>
              </a:rPr>
              <a:t>【</a:t>
            </a:r>
            <a:r>
              <a:rPr lang="ja-JP" altLang="en-US" sz="1762" spc="276" dirty="0">
                <a:latin typeface="UD デジタル 教科書体 NK-R" panose="02020400000000000000" pitchFamily="18" charset="-128"/>
                <a:ea typeface="UD デジタル 教科書体 NK-R" panose="02020400000000000000" pitchFamily="18" charset="-128"/>
              </a:rPr>
              <a:t>電話番号及びメールアドレス</a:t>
            </a:r>
            <a:r>
              <a:rPr lang="en-US" altLang="ja-JP" sz="1762" spc="276" dirty="0">
                <a:latin typeface="UD デジタル 教科書体 NK-R" panose="02020400000000000000" pitchFamily="18" charset="-128"/>
                <a:ea typeface="UD デジタル 教科書体 NK-R" panose="02020400000000000000" pitchFamily="18" charset="-128"/>
              </a:rPr>
              <a:t>】</a:t>
            </a:r>
          </a:p>
          <a:p>
            <a:r>
              <a:rPr lang="en-US" altLang="ja-JP" sz="1762" spc="276" dirty="0">
                <a:latin typeface="メイリオ" panose="020B0604030504040204" pitchFamily="50" charset="-128"/>
              </a:rPr>
              <a:t> </a:t>
            </a:r>
            <a:r>
              <a:rPr lang="ja-JP" altLang="en-US" sz="1762" spc="276" dirty="0">
                <a:latin typeface="メイリオ" panose="020B0604030504040204" pitchFamily="50" charset="-128"/>
                <a:ea typeface="メイリオ" panose="020B0604030504040204" pitchFamily="50" charset="-128"/>
              </a:rPr>
              <a:t>　　　　　　　　　</a:t>
            </a:r>
            <a:endParaRPr lang="en-US" altLang="ja-JP" sz="1762" spc="276" dirty="0">
              <a:latin typeface="メイリオ" panose="020B0604030504040204" pitchFamily="50" charset="-128"/>
              <a:ea typeface="メイリオ" panose="020B0604030504040204" pitchFamily="50" charset="-128"/>
            </a:endParaRPr>
          </a:p>
          <a:p>
            <a:r>
              <a:rPr lang="ja-JP" altLang="en-US" sz="1762" spc="-330" dirty="0">
                <a:latin typeface="メイリオ" panose="020B0604030504040204" pitchFamily="50" charset="-128"/>
                <a:ea typeface="メイリオ" panose="020B0604030504040204" pitchFamily="50" charset="-128"/>
              </a:rPr>
              <a:t>　　　　　　　　　</a:t>
            </a:r>
            <a:endParaRPr lang="en-US" altLang="ja-JP" sz="1762" spc="-330" dirty="0">
              <a:latin typeface="メイリオ" panose="020B0604030504040204" pitchFamily="50" charset="-128"/>
              <a:ea typeface="メイリオ" panose="020B0604030504040204" pitchFamily="50" charset="-128"/>
            </a:endParaRPr>
          </a:p>
        </p:txBody>
      </p:sp>
      <p:cxnSp>
        <p:nvCxnSpPr>
          <p:cNvPr id="13" name="直線コネクタ 12"/>
          <p:cNvCxnSpPr/>
          <p:nvPr/>
        </p:nvCxnSpPr>
        <p:spPr>
          <a:xfrm>
            <a:off x="418602" y="3393242"/>
            <a:ext cx="3412034"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4" name="直線コネクタ 13"/>
          <p:cNvCxnSpPr/>
          <p:nvPr/>
        </p:nvCxnSpPr>
        <p:spPr>
          <a:xfrm>
            <a:off x="4275770" y="3393242"/>
            <a:ext cx="3228392" cy="0"/>
          </a:xfrm>
          <a:prstGeom prst="line">
            <a:avLst/>
          </a:prstGeom>
          <a:ln w="12700"/>
        </p:spPr>
        <p:style>
          <a:lnRef idx="1">
            <a:schemeClr val="dk1"/>
          </a:lnRef>
          <a:fillRef idx="0">
            <a:schemeClr val="dk1"/>
          </a:fillRef>
          <a:effectRef idx="0">
            <a:schemeClr val="dk1"/>
          </a:effectRef>
          <a:fontRef idx="minor">
            <a:schemeClr val="tx1"/>
          </a:fontRef>
        </p:style>
      </p:cxnSp>
      <p:sp>
        <p:nvSpPr>
          <p:cNvPr id="18" name="テキスト ボックス 17"/>
          <p:cNvSpPr txBox="1"/>
          <p:nvPr/>
        </p:nvSpPr>
        <p:spPr>
          <a:xfrm>
            <a:off x="399552" y="3724179"/>
            <a:ext cx="6583919" cy="401007"/>
          </a:xfrm>
          <a:prstGeom prst="rect">
            <a:avLst/>
          </a:prstGeom>
          <a:noFill/>
        </p:spPr>
        <p:txBody>
          <a:bodyPr wrap="square" rtlCol="0">
            <a:spAutoFit/>
          </a:bodyPr>
          <a:lstStyle/>
          <a:p>
            <a:r>
              <a:rPr kumimoji="1" lang="en-US" altLang="ja-JP" dirty="0">
                <a:latin typeface="UD デジタル 教科書体 NK-R" panose="02020400000000000000" pitchFamily="18" charset="-128"/>
                <a:ea typeface="UD デジタル 教科書体 NK-R" panose="02020400000000000000" pitchFamily="18" charset="-128"/>
              </a:rPr>
              <a:t>Tel</a:t>
            </a:r>
            <a:r>
              <a:rPr kumimoji="1" lang="ja-JP" altLang="en-US" dirty="0">
                <a:latin typeface="UD デジタル 教科書体 NK-R" panose="02020400000000000000" pitchFamily="18" charset="-128"/>
                <a:ea typeface="UD デジタル 教科書体 NK-R" panose="02020400000000000000" pitchFamily="18" charset="-128"/>
              </a:rPr>
              <a:t>：　　　　　　　　　　　　　　　　　　　　　　　</a:t>
            </a:r>
            <a:r>
              <a:rPr kumimoji="1" lang="en-US" altLang="ja-JP" dirty="0">
                <a:latin typeface="UD デジタル 教科書体 NK-R" panose="02020400000000000000" pitchFamily="18" charset="-128"/>
                <a:ea typeface="UD デジタル 教科書体 NK-R" panose="02020400000000000000" pitchFamily="18" charset="-128"/>
              </a:rPr>
              <a:t>E-mail</a:t>
            </a:r>
            <a:r>
              <a:rPr kumimoji="1" lang="ja-JP" altLang="en-US" dirty="0">
                <a:latin typeface="UD デジタル 教科書体 NK-R" panose="02020400000000000000" pitchFamily="18" charset="-128"/>
                <a:ea typeface="UD デジタル 教科書体 NK-R" panose="02020400000000000000" pitchFamily="18" charset="-128"/>
              </a:rPr>
              <a:t>：</a:t>
            </a:r>
          </a:p>
        </p:txBody>
      </p:sp>
      <p:cxnSp>
        <p:nvCxnSpPr>
          <p:cNvPr id="27" name="直線コネクタ 26"/>
          <p:cNvCxnSpPr/>
          <p:nvPr/>
        </p:nvCxnSpPr>
        <p:spPr>
          <a:xfrm>
            <a:off x="418602" y="4144437"/>
            <a:ext cx="70855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399552" y="1485949"/>
            <a:ext cx="7343775" cy="634020"/>
          </a:xfrm>
          <a:prstGeom prst="rect">
            <a:avLst/>
          </a:prstGeom>
        </p:spPr>
        <p:txBody>
          <a:bodyPr wrap="square">
            <a:spAutoFit/>
          </a:bodyPr>
          <a:lstStyle/>
          <a:p>
            <a:r>
              <a:rPr lang="ja-JP" altLang="en-US" sz="1760" dirty="0">
                <a:latin typeface="UD デジタル 教科書体 NK-R" panose="02020400000000000000" pitchFamily="18" charset="-128"/>
                <a:ea typeface="UD デジタル 教科書体 NK-R" panose="02020400000000000000" pitchFamily="18" charset="-128"/>
              </a:rPr>
              <a:t>送信先：福岡県教育庁北筑後教育事務所社会教育室　行</a:t>
            </a:r>
            <a:endParaRPr lang="en-US" altLang="ja-JP" sz="1760" dirty="0">
              <a:latin typeface="UD デジタル 教科書体 NK-R" panose="02020400000000000000" pitchFamily="18" charset="-128"/>
              <a:ea typeface="UD デジタル 教科書体 NK-R" panose="02020400000000000000" pitchFamily="18" charset="-128"/>
            </a:endParaRPr>
          </a:p>
          <a:p>
            <a:r>
              <a:rPr lang="ja-JP" altLang="en-US" sz="1760" dirty="0">
                <a:latin typeface="UD デジタル 教科書体 NK-R" panose="02020400000000000000" pitchFamily="18" charset="-128"/>
                <a:ea typeface="UD デジタル 教科書体 NK-R" panose="02020400000000000000" pitchFamily="18" charset="-128"/>
              </a:rPr>
              <a:t>　　　　　　　　　　　　　（担当：弓削　柚季）</a:t>
            </a:r>
            <a:endParaRPr lang="en-US" altLang="ja-JP" sz="1760" dirty="0">
              <a:latin typeface="UD デジタル 教科書体 NK-R" panose="02020400000000000000" pitchFamily="18" charset="-128"/>
              <a:ea typeface="UD デジタル 教科書体 NK-R" panose="02020400000000000000" pitchFamily="18" charset="-128"/>
            </a:endParaRPr>
          </a:p>
        </p:txBody>
      </p:sp>
      <p:sp>
        <p:nvSpPr>
          <p:cNvPr id="32" name="正方形/長方形 31"/>
          <p:cNvSpPr/>
          <p:nvPr/>
        </p:nvSpPr>
        <p:spPr>
          <a:xfrm>
            <a:off x="333849" y="2075451"/>
            <a:ext cx="3923514" cy="307777"/>
          </a:xfrm>
          <a:prstGeom prst="rect">
            <a:avLst/>
          </a:prstGeom>
        </p:spPr>
        <p:txBody>
          <a:bodyPr wrap="square">
            <a:spAutoFit/>
          </a:bodyPr>
          <a:lstStyle/>
          <a:p>
            <a:r>
              <a:rPr lang="ja-JP" altLang="en-US" sz="1400" dirty="0">
                <a:latin typeface="UD デジタル 教科書体 NK-R" panose="02020400000000000000" pitchFamily="18" charset="-128"/>
                <a:ea typeface="UD デジタル 教科書体 NK-R" panose="02020400000000000000" pitchFamily="18" charset="-128"/>
              </a:rPr>
              <a:t> </a:t>
            </a:r>
            <a:r>
              <a:rPr lang="ja-JP" altLang="en-US" sz="1400" spc="50" dirty="0">
                <a:latin typeface="UD デジタル 教科書体 NK-R" panose="02020400000000000000" pitchFamily="18" charset="-128"/>
                <a:ea typeface="UD デジタル 教科書体 NK-R" panose="02020400000000000000" pitchFamily="18" charset="-128"/>
              </a:rPr>
              <a:t>ＦＡＸ </a:t>
            </a:r>
            <a:r>
              <a:rPr lang="ja-JP" altLang="en-US" sz="1400" dirty="0">
                <a:latin typeface="UD デジタル 教科書体 NK-R" panose="02020400000000000000" pitchFamily="18" charset="-128"/>
                <a:ea typeface="UD デジタル 教科書体 NK-R" panose="02020400000000000000" pitchFamily="18" charset="-128"/>
              </a:rPr>
              <a:t> </a:t>
            </a:r>
            <a:r>
              <a:rPr lang="en-US" altLang="ja-JP" sz="1400" dirty="0">
                <a:latin typeface="UD デジタル 教科書体 NK-R" panose="02020400000000000000" pitchFamily="18" charset="-128"/>
                <a:ea typeface="UD デジタル 教科書体 NK-R" panose="02020400000000000000" pitchFamily="18" charset="-128"/>
              </a:rPr>
              <a:t>:</a:t>
            </a:r>
            <a:r>
              <a:rPr lang="ja-JP" altLang="en-US" sz="1400" dirty="0">
                <a:latin typeface="UD デジタル 教科書体 NK-R" panose="02020400000000000000" pitchFamily="18" charset="-128"/>
                <a:ea typeface="UD デジタル 教科書体 NK-R" panose="02020400000000000000" pitchFamily="18" charset="-128"/>
              </a:rPr>
              <a:t> </a:t>
            </a:r>
            <a:r>
              <a:rPr lang="en-US" altLang="ja-JP" sz="1400" spc="-150" dirty="0">
                <a:latin typeface="UD デジタル 教科書体 NK-R" panose="02020400000000000000" pitchFamily="18" charset="-128"/>
                <a:ea typeface="UD デジタル 教科書体 NK-R" panose="02020400000000000000" pitchFamily="18" charset="-128"/>
              </a:rPr>
              <a:t>0</a:t>
            </a:r>
            <a:r>
              <a:rPr lang="ja-JP" altLang="en-US" sz="1400" spc="-150" dirty="0">
                <a:latin typeface="UD デジタル 教科書体 NK-R" panose="02020400000000000000" pitchFamily="18" charset="-128"/>
                <a:ea typeface="UD デジタル 教科書体 NK-R" panose="02020400000000000000" pitchFamily="18" charset="-128"/>
              </a:rPr>
              <a:t> </a:t>
            </a:r>
            <a:r>
              <a:rPr lang="en-US" altLang="ja-JP" sz="1400" spc="-150" dirty="0">
                <a:latin typeface="UD デジタル 教科書体 NK-R" panose="02020400000000000000" pitchFamily="18" charset="-128"/>
                <a:ea typeface="UD デジタル 教科書体 NK-R" panose="02020400000000000000" pitchFamily="18" charset="-128"/>
              </a:rPr>
              <a:t>9</a:t>
            </a:r>
            <a:r>
              <a:rPr lang="ja-JP" altLang="en-US" sz="1400" spc="-150" dirty="0">
                <a:latin typeface="UD デジタル 教科書体 NK-R" panose="02020400000000000000" pitchFamily="18" charset="-128"/>
                <a:ea typeface="UD デジタル 教科書体 NK-R" panose="02020400000000000000" pitchFamily="18" charset="-128"/>
              </a:rPr>
              <a:t> </a:t>
            </a:r>
            <a:r>
              <a:rPr lang="en-US" altLang="ja-JP" sz="1400" spc="-150" dirty="0">
                <a:latin typeface="UD デジタル 教科書体 NK-R" panose="02020400000000000000" pitchFamily="18" charset="-128"/>
                <a:ea typeface="UD デジタル 教科書体 NK-R" panose="02020400000000000000" pitchFamily="18" charset="-128"/>
              </a:rPr>
              <a:t>4</a:t>
            </a:r>
            <a:r>
              <a:rPr lang="ja-JP" altLang="en-US" sz="1400" spc="-150" dirty="0">
                <a:latin typeface="UD デジタル 教科書体 NK-R" panose="02020400000000000000" pitchFamily="18" charset="-128"/>
                <a:ea typeface="UD デジタル 教科書体 NK-R" panose="02020400000000000000" pitchFamily="18" charset="-128"/>
              </a:rPr>
              <a:t> </a:t>
            </a:r>
            <a:r>
              <a:rPr lang="en-US" altLang="ja-JP" sz="1400" spc="-150" dirty="0">
                <a:latin typeface="UD デジタル 教科書体 NK-R" panose="02020400000000000000" pitchFamily="18" charset="-128"/>
                <a:ea typeface="UD デジタル 教科書体 NK-R" panose="02020400000000000000" pitchFamily="18" charset="-128"/>
              </a:rPr>
              <a:t>2</a:t>
            </a:r>
            <a:r>
              <a:rPr lang="ja-JP" altLang="en-US" sz="1400" spc="-150" dirty="0">
                <a:latin typeface="UD デジタル 教科書体 NK-R" panose="02020400000000000000" pitchFamily="18" charset="-128"/>
                <a:ea typeface="UD デジタル 教科書体 NK-R" panose="02020400000000000000" pitchFamily="18" charset="-128"/>
              </a:rPr>
              <a:t> － </a:t>
            </a:r>
            <a:r>
              <a:rPr lang="en-US" altLang="ja-JP" sz="1400" spc="-150" dirty="0">
                <a:latin typeface="UD デジタル 教科書体 NK-R" panose="02020400000000000000" pitchFamily="18" charset="-128"/>
                <a:ea typeface="UD デジタル 教科書体 NK-R" panose="02020400000000000000" pitchFamily="18" charset="-128"/>
              </a:rPr>
              <a:t>3</a:t>
            </a:r>
            <a:r>
              <a:rPr lang="ja-JP" altLang="en-US" sz="1400" spc="-150" dirty="0">
                <a:latin typeface="UD デジタル 教科書体 NK-R" panose="02020400000000000000" pitchFamily="18" charset="-128"/>
                <a:ea typeface="UD デジタル 教科書体 NK-R" panose="02020400000000000000" pitchFamily="18" charset="-128"/>
              </a:rPr>
              <a:t> </a:t>
            </a:r>
            <a:r>
              <a:rPr lang="en-US" altLang="ja-JP" sz="1400" spc="-150" dirty="0">
                <a:latin typeface="UD デジタル 教科書体 NK-R" panose="02020400000000000000" pitchFamily="18" charset="-128"/>
                <a:ea typeface="UD デジタル 教科書体 NK-R" panose="02020400000000000000" pitchFamily="18" charset="-128"/>
              </a:rPr>
              <a:t>2</a:t>
            </a:r>
            <a:r>
              <a:rPr lang="ja-JP" altLang="en-US" sz="1400" spc="-150" dirty="0">
                <a:latin typeface="UD デジタル 教科書体 NK-R" panose="02020400000000000000" pitchFamily="18" charset="-128"/>
                <a:ea typeface="UD デジタル 教科書体 NK-R" panose="02020400000000000000" pitchFamily="18" charset="-128"/>
              </a:rPr>
              <a:t> － </a:t>
            </a:r>
            <a:r>
              <a:rPr lang="en-US" altLang="ja-JP" sz="1400" spc="-150" dirty="0">
                <a:latin typeface="UD デジタル 教科書体 NK-R" panose="02020400000000000000" pitchFamily="18" charset="-128"/>
                <a:ea typeface="UD デジタル 教科書体 NK-R" panose="02020400000000000000" pitchFamily="18" charset="-128"/>
              </a:rPr>
              <a:t>3</a:t>
            </a:r>
            <a:r>
              <a:rPr lang="ja-JP" altLang="en-US" sz="1400" spc="-150" dirty="0">
                <a:latin typeface="UD デジタル 教科書体 NK-R" panose="02020400000000000000" pitchFamily="18" charset="-128"/>
                <a:ea typeface="UD デジタル 教科書体 NK-R" panose="02020400000000000000" pitchFamily="18" charset="-128"/>
              </a:rPr>
              <a:t> </a:t>
            </a:r>
            <a:r>
              <a:rPr lang="en-US" altLang="ja-JP" sz="1400" spc="-150" dirty="0">
                <a:latin typeface="UD デジタル 教科書体 NK-R" panose="02020400000000000000" pitchFamily="18" charset="-128"/>
                <a:ea typeface="UD デジタル 教科書体 NK-R" panose="02020400000000000000" pitchFamily="18" charset="-128"/>
              </a:rPr>
              <a:t>0</a:t>
            </a:r>
            <a:r>
              <a:rPr lang="ja-JP" altLang="en-US" sz="1400" spc="-150" dirty="0">
                <a:latin typeface="UD デジタル 教科書体 NK-R" panose="02020400000000000000" pitchFamily="18" charset="-128"/>
                <a:ea typeface="UD デジタル 教科書体 NK-R" panose="02020400000000000000" pitchFamily="18" charset="-128"/>
              </a:rPr>
              <a:t> </a:t>
            </a:r>
            <a:r>
              <a:rPr lang="en-US" altLang="ja-JP" sz="1400" spc="-150" dirty="0">
                <a:latin typeface="UD デジタル 教科書体 NK-R" panose="02020400000000000000" pitchFamily="18" charset="-128"/>
                <a:ea typeface="UD デジタル 教科書体 NK-R" panose="02020400000000000000" pitchFamily="18" charset="-128"/>
              </a:rPr>
              <a:t>4</a:t>
            </a:r>
            <a:r>
              <a:rPr lang="ja-JP" altLang="en-US" sz="1400" spc="-150" dirty="0">
                <a:latin typeface="UD デジタル 教科書体 NK-R" panose="02020400000000000000" pitchFamily="18" charset="-128"/>
                <a:ea typeface="UD デジタル 教科書体 NK-R" panose="02020400000000000000" pitchFamily="18" charset="-128"/>
              </a:rPr>
              <a:t> </a:t>
            </a:r>
            <a:r>
              <a:rPr lang="en-US" altLang="ja-JP" sz="1400" spc="-150" dirty="0">
                <a:latin typeface="UD デジタル 教科書体 NK-R" panose="02020400000000000000" pitchFamily="18" charset="-128"/>
                <a:ea typeface="UD デジタル 教科書体 NK-R" panose="02020400000000000000" pitchFamily="18" charset="-128"/>
              </a:rPr>
              <a:t>0</a:t>
            </a:r>
            <a:endParaRPr lang="ja-JP" altLang="en-US" sz="1400" spc="-150" dirty="0">
              <a:latin typeface="UD デジタル 教科書体 NK-R" panose="02020400000000000000" pitchFamily="18" charset="-128"/>
              <a:ea typeface="UD デジタル 教科書体 NK-R" panose="02020400000000000000" pitchFamily="18" charset="-128"/>
            </a:endParaRPr>
          </a:p>
        </p:txBody>
      </p:sp>
      <p:sp>
        <p:nvSpPr>
          <p:cNvPr id="33" name="正方形/長方形 32"/>
          <p:cNvSpPr/>
          <p:nvPr/>
        </p:nvSpPr>
        <p:spPr>
          <a:xfrm>
            <a:off x="399552" y="2333729"/>
            <a:ext cx="7334250" cy="307777"/>
          </a:xfrm>
          <a:prstGeom prst="rect">
            <a:avLst/>
          </a:prstGeom>
        </p:spPr>
        <p:txBody>
          <a:bodyPr wrap="square">
            <a:spAutoFit/>
          </a:bodyPr>
          <a:lstStyle/>
          <a:p>
            <a:r>
              <a:rPr lang="ja-JP" altLang="en-US" sz="1400" dirty="0">
                <a:latin typeface="UD デジタル 教科書体 NK-R" panose="02020400000000000000" pitchFamily="18" charset="-128"/>
                <a:ea typeface="UD デジタル 教科書体 NK-R" panose="02020400000000000000" pitchFamily="18" charset="-128"/>
              </a:rPr>
              <a:t>メール</a:t>
            </a:r>
            <a:r>
              <a:rPr lang="ja-JP" altLang="en-US" sz="1400" spc="330" dirty="0">
                <a:latin typeface="UD デジタル 教科書体 NK-R" panose="02020400000000000000" pitchFamily="18" charset="-128"/>
                <a:ea typeface="UD デジタル 教科書体 NK-R" panose="02020400000000000000" pitchFamily="18" charset="-128"/>
              </a:rPr>
              <a:t>：</a:t>
            </a:r>
            <a:r>
              <a:rPr lang="en-US" altLang="ja-JP" sz="1400" spc="100" dirty="0">
                <a:latin typeface="UD デジタル 教科書体 NK-R" panose="02020400000000000000" pitchFamily="18" charset="-128"/>
                <a:ea typeface="UD デジタル 教科書体 NK-R" panose="02020400000000000000" pitchFamily="18" charset="-128"/>
              </a:rPr>
              <a:t>yuge-y9957@pref.fukuoka.lg.jp</a:t>
            </a:r>
            <a:endParaRPr lang="ja-JP" altLang="en-US" sz="1400" spc="100" dirty="0">
              <a:latin typeface="UD デジタル 教科書体 NK-R" panose="02020400000000000000" pitchFamily="18" charset="-128"/>
              <a:ea typeface="UD デジタル 教科書体 NK-R" panose="02020400000000000000" pitchFamily="18" charset="-128"/>
            </a:endParaRPr>
          </a:p>
        </p:txBody>
      </p:sp>
      <p:sp>
        <p:nvSpPr>
          <p:cNvPr id="7" name="テキスト ボックス 6"/>
          <p:cNvSpPr txBox="1"/>
          <p:nvPr/>
        </p:nvSpPr>
        <p:spPr>
          <a:xfrm>
            <a:off x="6237169" y="2538531"/>
            <a:ext cx="1148345" cy="276999"/>
          </a:xfrm>
          <a:prstGeom prst="rect">
            <a:avLst/>
          </a:prstGeom>
          <a:noFill/>
        </p:spPr>
        <p:txBody>
          <a:bodyPr wrap="square" rtlCol="0">
            <a:spAutoFit/>
          </a:bodyPr>
          <a:lstStyle/>
          <a:p>
            <a:r>
              <a:rPr lang="ja-JP" altLang="en-US" sz="1200" dirty="0">
                <a:latin typeface="UD デジタル 教科書体 NK-R" panose="02020400000000000000" pitchFamily="18" charset="-128"/>
                <a:ea typeface="UD デジタル 教科書体 NK-R" panose="02020400000000000000" pitchFamily="18" charset="-128"/>
              </a:rPr>
              <a:t>二次元コード</a:t>
            </a:r>
            <a:endParaRPr kumimoji="1"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17" name="テキスト ボックス 16"/>
          <p:cNvSpPr txBox="1"/>
          <p:nvPr/>
        </p:nvSpPr>
        <p:spPr>
          <a:xfrm>
            <a:off x="333851" y="9729712"/>
            <a:ext cx="7149046" cy="861774"/>
          </a:xfrm>
          <a:prstGeom prst="rect">
            <a:avLst/>
          </a:prstGeom>
          <a:noFill/>
          <a:ln>
            <a:solidFill>
              <a:schemeClr val="tx1"/>
            </a:solidFill>
          </a:ln>
        </p:spPr>
        <p:txBody>
          <a:bodyPr wrap="square" rtlCol="0">
            <a:spAutoFit/>
          </a:bodyPr>
          <a:lstStyle/>
          <a:p>
            <a:r>
              <a:rPr lang="ja-JP" altLang="en-US" sz="1200" spc="-50" dirty="0">
                <a:latin typeface="UD デジタル 教科書体 NK-R" panose="02020400000000000000" pitchFamily="18" charset="-128"/>
                <a:ea typeface="UD デジタル 教科書体 NK-R" panose="02020400000000000000" pitchFamily="18" charset="-128"/>
              </a:rPr>
              <a:t>地域と学校をつなぐ上でのお悩みや講師へお尋ねになりたいこと等を御記入ください。</a:t>
            </a:r>
            <a:endParaRPr lang="en-US" altLang="ja-JP" sz="1200" spc="-50" dirty="0">
              <a:latin typeface="UD デジタル 教科書体 NK-R" panose="02020400000000000000" pitchFamily="18" charset="-128"/>
              <a:ea typeface="UD デジタル 教科書体 NK-R" panose="02020400000000000000" pitchFamily="18" charset="-128"/>
            </a:endParaRPr>
          </a:p>
          <a:p>
            <a:endParaRPr kumimoji="1" lang="en-US" altLang="ja-JP" sz="1600" spc="-100" dirty="0">
              <a:latin typeface="メイリオ" panose="020B0604030504040204" pitchFamily="50" charset="-128"/>
              <a:ea typeface="メイリオ" panose="020B0604030504040204" pitchFamily="50" charset="-128"/>
            </a:endParaRPr>
          </a:p>
          <a:p>
            <a:endParaRPr lang="en-US" altLang="ja-JP" sz="600" dirty="0">
              <a:latin typeface="メイリオ" panose="020B0604030504040204" pitchFamily="50" charset="-128"/>
              <a:ea typeface="メイリオ" panose="020B0604030504040204" pitchFamily="50" charset="-128"/>
            </a:endParaRPr>
          </a:p>
          <a:p>
            <a:endParaRPr kumimoji="1" lang="en-US" altLang="ja-JP" sz="1600" dirty="0">
              <a:latin typeface="メイリオ" panose="020B0604030504040204" pitchFamily="50" charset="-128"/>
              <a:ea typeface="メイリオ" panose="020B0604030504040204" pitchFamily="50" charset="-128"/>
            </a:endParaRPr>
          </a:p>
        </p:txBody>
      </p:sp>
      <p:pic>
        <p:nvPicPr>
          <p:cNvPr id="28" name="図 27"/>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bwMode="auto">
          <a:xfrm>
            <a:off x="6853186" y="10058400"/>
            <a:ext cx="555849" cy="574632"/>
          </a:xfrm>
          <a:prstGeom prst="rect">
            <a:avLst/>
          </a:prstGeom>
          <a:ln>
            <a:noFill/>
          </a:ln>
          <a:extLst>
            <a:ext uri="{53640926-AAD7-44D8-BBD7-CCE9431645EC}">
              <a14:shadowObscured xmlns:a14="http://schemas.microsoft.com/office/drawing/2010/main"/>
            </a:ext>
          </a:extLst>
        </p:spPr>
      </p:pic>
      <p:graphicFrame>
        <p:nvGraphicFramePr>
          <p:cNvPr id="21" name="表 20"/>
          <p:cNvGraphicFramePr>
            <a:graphicFrameLocks noGrp="1"/>
          </p:cNvGraphicFramePr>
          <p:nvPr>
            <p:extLst>
              <p:ext uri="{D42A27DB-BD31-4B8C-83A1-F6EECF244321}">
                <p14:modId xmlns:p14="http://schemas.microsoft.com/office/powerpoint/2010/main" val="437246846"/>
              </p:ext>
            </p:extLst>
          </p:nvPr>
        </p:nvGraphicFramePr>
        <p:xfrm>
          <a:off x="333849" y="7095799"/>
          <a:ext cx="7149046" cy="1882838"/>
        </p:xfrm>
        <a:graphic>
          <a:graphicData uri="http://schemas.openxmlformats.org/drawingml/2006/table">
            <a:tbl>
              <a:tblPr firstRow="1" bandRow="1">
                <a:tableStyleId>{5940675A-B579-460E-94D1-54222C63F5DA}</a:tableStyleId>
              </a:tblPr>
              <a:tblGrid>
                <a:gridCol w="3574523">
                  <a:extLst>
                    <a:ext uri="{9D8B030D-6E8A-4147-A177-3AD203B41FA5}">
                      <a16:colId xmlns:a16="http://schemas.microsoft.com/office/drawing/2014/main" val="20000"/>
                    </a:ext>
                  </a:extLst>
                </a:gridCol>
                <a:gridCol w="3574523">
                  <a:extLst>
                    <a:ext uri="{9D8B030D-6E8A-4147-A177-3AD203B41FA5}">
                      <a16:colId xmlns:a16="http://schemas.microsoft.com/office/drawing/2014/main" val="20002"/>
                    </a:ext>
                  </a:extLst>
                </a:gridCol>
              </a:tblGrid>
              <a:tr h="394988">
                <a:tc gridSpan="2">
                  <a:txBody>
                    <a:bodyPr/>
                    <a:lstStyle/>
                    <a:p>
                      <a:pPr algn="ctr"/>
                      <a:r>
                        <a:rPr kumimoji="1" lang="ja-JP" altLang="en-US" sz="1800" b="0" u="none" dirty="0">
                          <a:latin typeface="UD デジタル 教科書体 NK-R" panose="02020400000000000000" pitchFamily="18" charset="-128"/>
                          <a:ea typeface="UD デジタル 教科書体 NK-R" panose="02020400000000000000" pitchFamily="18" charset="-128"/>
                        </a:rPr>
                        <a:t>地域学校協働活動推進員</a:t>
                      </a:r>
                      <a:r>
                        <a:rPr kumimoji="1" lang="ja-JP" altLang="en-US" sz="1800" b="1" u="sng" dirty="0">
                          <a:latin typeface="UD デジタル 教科書体 NK-R" panose="02020400000000000000" pitchFamily="18" charset="-128"/>
                          <a:ea typeface="UD デジタル 教科書体 NK-R" panose="02020400000000000000" pitchFamily="18" charset="-128"/>
                        </a:rPr>
                        <a:t>以外</a:t>
                      </a:r>
                      <a:r>
                        <a:rPr kumimoji="1" lang="ja-JP" altLang="en-US" sz="1800" dirty="0">
                          <a:latin typeface="UD デジタル 教科書体 NK-R" panose="02020400000000000000" pitchFamily="18" charset="-128"/>
                          <a:ea typeface="UD デジタル 教科書体 NK-R" panose="02020400000000000000" pitchFamily="18" charset="-128"/>
                        </a:rPr>
                        <a:t>の参加者氏名及び職名等</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82467">
                <a:tc>
                  <a:txBody>
                    <a:bodyPr/>
                    <a:lstStyle/>
                    <a:p>
                      <a:pPr algn="ctr"/>
                      <a:r>
                        <a:rPr kumimoji="1" lang="ja-JP" altLang="en-US" sz="1500" dirty="0">
                          <a:latin typeface="UD デジタル 教科書体 NK-R" panose="02020400000000000000" pitchFamily="18" charset="-128"/>
                          <a:ea typeface="UD デジタル 教科書体 NK-R" panose="02020400000000000000" pitchFamily="18" charset="-128"/>
                        </a:rPr>
                        <a:t>氏名（職名等）</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500" dirty="0">
                          <a:latin typeface="UD デジタル 教科書体 NK-R" panose="02020400000000000000" pitchFamily="18" charset="-128"/>
                          <a:ea typeface="UD デジタル 教科書体 NK-R" panose="02020400000000000000" pitchFamily="18" charset="-128"/>
                        </a:rPr>
                        <a:t>氏名（職名等）</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8461">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68461">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68461">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bl>
          </a:graphicData>
        </a:graphic>
      </p:graphicFrame>
      <p:sp>
        <p:nvSpPr>
          <p:cNvPr id="5" name="正方形/長方形 4"/>
          <p:cNvSpPr/>
          <p:nvPr/>
        </p:nvSpPr>
        <p:spPr>
          <a:xfrm>
            <a:off x="399552" y="2593910"/>
            <a:ext cx="9298707" cy="307777"/>
          </a:xfrm>
          <a:prstGeom prst="rect">
            <a:avLst/>
          </a:prstGeom>
        </p:spPr>
        <p:txBody>
          <a:bodyPr wrap="square">
            <a:spAutoFit/>
          </a:bodyPr>
          <a:lstStyle/>
          <a:p>
            <a:r>
              <a:rPr lang="ja-JP" altLang="ja-JP" sz="14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二次元コード</a:t>
            </a:r>
            <a:r>
              <a:rPr lang="en-US" altLang="ja-JP" sz="14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URL</a:t>
            </a:r>
            <a:r>
              <a:rPr lang="ja-JP" altLang="ja-JP" sz="14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4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https://shinsei.pref.fukuoka.lg.jp/j6FEOV2K</a:t>
            </a:r>
            <a:endParaRPr lang="ja-JP" altLang="en-US" sz="1400" dirty="0">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D933E6CB-31B9-B251-D329-050E65D08F8A}"/>
              </a:ext>
            </a:extLst>
          </p:cNvPr>
          <p:cNvSpPr txBox="1"/>
          <p:nvPr/>
        </p:nvSpPr>
        <p:spPr>
          <a:xfrm>
            <a:off x="6143946" y="682419"/>
            <a:ext cx="1589856" cy="369332"/>
          </a:xfrm>
          <a:prstGeom prst="rect">
            <a:avLst/>
          </a:prstGeom>
          <a:noFill/>
        </p:spPr>
        <p:txBody>
          <a:bodyPr wrap="square" rtlCol="0">
            <a:spAutoFit/>
          </a:bodyPr>
          <a:lstStyle/>
          <a:p>
            <a:r>
              <a:rPr kumimoji="1" lang="en-US" altLang="ja-JP" sz="1800" dirty="0">
                <a:solidFill>
                  <a:schemeClr val="bg1"/>
                </a:solidFill>
                <a:latin typeface="UD デジタル 教科書体 NK-R" panose="02020400000000000000" pitchFamily="18" charset="-128"/>
                <a:ea typeface="UD デジタル 教科書体 NK-R" panose="02020400000000000000" pitchFamily="18" charset="-128"/>
              </a:rPr>
              <a:t>※</a:t>
            </a:r>
            <a:r>
              <a:rPr kumimoji="1" lang="ja-JP" altLang="en-US" sz="1800" dirty="0">
                <a:solidFill>
                  <a:schemeClr val="bg1"/>
                </a:solidFill>
                <a:latin typeface="UD デジタル 教科書体 NK-R" panose="02020400000000000000" pitchFamily="18" charset="-128"/>
                <a:ea typeface="UD デジタル 教科書体 NK-R" panose="02020400000000000000" pitchFamily="18" charset="-128"/>
              </a:rPr>
              <a:t>送信票不要</a:t>
            </a:r>
          </a:p>
        </p:txBody>
      </p:sp>
      <p:pic>
        <p:nvPicPr>
          <p:cNvPr id="22" name="図 21" descr="QR コード&#10;&#10;AI 生成コンテンツは誤りを含む可能性があります。">
            <a:extLst>
              <a:ext uri="{FF2B5EF4-FFF2-40B4-BE49-F238E27FC236}">
                <a16:creationId xmlns:a16="http://schemas.microsoft.com/office/drawing/2014/main" id="{D0409CF3-61E5-98FE-3588-B93509A9D2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12201" y="1703525"/>
            <a:ext cx="857250" cy="857250"/>
          </a:xfrm>
          <a:prstGeom prst="rect">
            <a:avLst/>
          </a:prstGeom>
          <a:ln>
            <a:solidFill>
              <a:schemeClr val="tx1"/>
            </a:solidFill>
          </a:ln>
        </p:spPr>
      </p:pic>
    </p:spTree>
    <p:extLst>
      <p:ext uri="{BB962C8B-B14F-4D97-AF65-F5344CB8AC3E}">
        <p14:creationId xmlns:p14="http://schemas.microsoft.com/office/powerpoint/2010/main" val="3676358603"/>
      </p:ext>
    </p:extLst>
  </p:cSld>
  <p:clrMapOvr>
    <a:masterClrMapping/>
  </p:clrMapOvr>
</p:sld>
</file>

<file path=ppt/theme/theme1.xml><?xml version="1.0" encoding="utf-8"?>
<a:theme xmlns:a="http://schemas.openxmlformats.org/drawingml/2006/main" name="Office テーマ">
  <a:themeElements>
    <a:clrScheme name="青">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2.potx" id="{A2FFFB87-B135-4F6F-93C3-31EBF096B488}" vid="{48EE3F0C-4BC7-4324-B8FB-B9F6BD660F7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11夏期講習</Template>
  <TotalTime>0</TotalTime>
  <Words>297</Words>
  <Application>Microsoft Office PowerPoint</Application>
  <PresentationFormat>ユーザー設定</PresentationFormat>
  <Paragraphs>43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UD デジタル 教科書体 NK-R</vt:lpstr>
      <vt:lpstr>メイリオ</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2026-04-30T02:38:49Z</dcterms:created>
  <dcterms:modified xsi:type="dcterms:W3CDTF">2026-04-30T02:38:53Z</dcterms:modified>
</cp:coreProperties>
</file>