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59" r:id="rId2"/>
  </p:sldIdLst>
  <p:sldSz cx="6858000" cy="9906000" type="A4"/>
  <p:notesSz cx="6735763" cy="9866313"/>
  <p:defaultTextStyle>
    <a:defPPr>
      <a:defRPr lang="ja-JP"/>
    </a:defPPr>
    <a:lvl1pPr marL="0" algn="l" defTabSz="914248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1pPr>
    <a:lvl2pPr marL="457123" algn="l" defTabSz="914248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2pPr>
    <a:lvl3pPr marL="914248" algn="l" defTabSz="914248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3pPr>
    <a:lvl4pPr marL="1371371" algn="l" defTabSz="914248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4pPr>
    <a:lvl5pPr marL="1828495" algn="l" defTabSz="914248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5pPr>
    <a:lvl6pPr marL="2285619" algn="l" defTabSz="914248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6pPr>
    <a:lvl7pPr marL="2742743" algn="l" defTabSz="914248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7pPr>
    <a:lvl8pPr marL="3199866" algn="l" defTabSz="914248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8pPr>
    <a:lvl9pPr marL="3656991" algn="l" defTabSz="914248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66FF33"/>
    <a:srgbClr val="0033CC"/>
    <a:srgbClr val="99FF66"/>
    <a:srgbClr val="FFFF66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63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268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32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32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54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52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880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12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67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163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955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557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D7ECA-71D6-4C16-A37B-2370BB14FC99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A1471-1381-451F-9530-9F3D5153DF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8673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41856" y="58964"/>
            <a:ext cx="611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FAX</a:t>
            </a:r>
            <a:r>
              <a:rPr kumimoji="1" lang="ja-JP" altLang="en-US" sz="4800" b="1" spc="-1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送信票</a:t>
            </a:r>
            <a:r>
              <a:rPr kumimoji="1" lang="ja-JP" altLang="en-US" sz="1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（送信票不要）</a:t>
            </a:r>
            <a:endParaRPr kumimoji="1" lang="ja-JP" altLang="en-US" sz="40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516048" y="836280"/>
            <a:ext cx="4076342" cy="1135978"/>
          </a:xfrm>
          <a:prstGeom prst="rect">
            <a:avLst/>
          </a:prstGeom>
          <a:noFill/>
          <a:ln w="539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送信先：福岡県教育庁北筑後教育事務所　行</a:t>
            </a:r>
            <a:endParaRPr lang="en-US" altLang="ja-JP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                             　</a:t>
            </a:r>
            <a:r>
              <a:rPr lang="ja-JP" altLang="en-US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（担当：社会教育室　白木）</a:t>
            </a:r>
            <a:endParaRPr lang="en-US" altLang="ja-JP" sz="12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F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Ａ Ｘ ：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0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9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－ 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－ 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</a:t>
            </a:r>
            <a:endParaRPr lang="ja-JP" altLang="en-US" sz="1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500"/>
              </a:lnSpc>
            </a:pPr>
            <a:r>
              <a:rPr lang="en-US" altLang="ja-JP" sz="1400" spc="3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Mail</a:t>
            </a:r>
            <a:r>
              <a:rPr lang="ja-JP" altLang="en-US" sz="1400" spc="3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：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shiraki-i4618</a:t>
            </a:r>
            <a:r>
              <a:rPr lang="en-US" altLang="ja-JP" sz="12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@pref.fukuoka.lg.jp</a:t>
            </a:r>
            <a:endParaRPr kumimoji="1" lang="ja-JP" altLang="en-US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0" y="2131246"/>
            <a:ext cx="6858000" cy="51320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令和８年度</a:t>
            </a:r>
            <a:r>
              <a:rPr lang="ja-JP" altLang="ja-JP" sz="1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北筑後地区地域活動指導員等研修会</a:t>
            </a:r>
            <a:r>
              <a:rPr lang="ja-JP" altLang="en-US" sz="1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・参加申込書</a:t>
            </a:r>
            <a:endParaRPr lang="en-US" altLang="ja-JP" sz="18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28425"/>
              </p:ext>
            </p:extLst>
          </p:nvPr>
        </p:nvGraphicFramePr>
        <p:xfrm>
          <a:off x="76196" y="2889749"/>
          <a:ext cx="6680199" cy="201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3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6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◆所属名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◆代表者名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r>
                        <a:rPr kumimoji="1" lang="ja-JP" altLang="en-US" sz="160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◆連絡先電話番号</a:t>
                      </a:r>
                      <a:endParaRPr kumimoji="1" lang="ja-JP" altLang="en-US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aseline="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◆メールアドレス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638950"/>
              </p:ext>
            </p:extLst>
          </p:nvPr>
        </p:nvGraphicFramePr>
        <p:xfrm>
          <a:off x="76196" y="5512707"/>
          <a:ext cx="6680199" cy="29933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2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5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62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95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氏　　名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kumimoji="1" lang="ja-JP" altLang="en-US" sz="160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職　　名</a:t>
                      </a:r>
                      <a:endParaRPr kumimoji="1" lang="ja-JP" altLang="en-US" sz="16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kumimoji="1" lang="ja-JP" altLang="en-US" sz="16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備　　考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8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8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8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３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8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４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8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５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76195" y="8598489"/>
            <a:ext cx="6680199" cy="122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2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◇　</a:t>
            </a:r>
            <a:r>
              <a:rPr lang="ja-JP" altLang="en-US" sz="1200" b="1" u="sng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令和８年６月２３日（火）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までに、お申込みください。　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◇　参加を希望される方で、配慮が必要な場合は事前に御相談ください。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◇　活動の様子を撮影した写真については、報告書や広報等で利用する場合があります。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支障がある場合はお申し出ください。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516048" y="5050959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sz="18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メイリオ" panose="020B0604030504040204" pitchFamily="50" charset="-128"/>
              </a:rPr>
              <a:t>参　加　申　込</a:t>
            </a:r>
            <a:endParaRPr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5" name="図 4" descr="図形&#10;&#10;AI 生成コンテンツは誤りを含む可能性があります。">
            <a:extLst>
              <a:ext uri="{FF2B5EF4-FFF2-40B4-BE49-F238E27FC236}">
                <a16:creationId xmlns:a16="http://schemas.microsoft.com/office/drawing/2014/main" id="{0AF2BADA-0E08-6AB4-4EE8-430536CADE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5609" y="766215"/>
            <a:ext cx="2060147" cy="1272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159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194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UD デジタル 教科書体 NK-B</vt:lpstr>
      <vt:lpstr>UD デジタル 教科書体 NK-R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2026-06-11T05:59:10Z</dcterms:created>
  <dcterms:modified xsi:type="dcterms:W3CDTF">2026-06-11T05:59:18Z</dcterms:modified>
</cp:coreProperties>
</file>