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3" r:id="rId1"/>
  </p:sldMasterIdLst>
  <p:notesMasterIdLst>
    <p:notesMasterId r:id="rId3"/>
  </p:notesMasterIdLst>
  <p:sldIdLst>
    <p:sldId id="265" r:id="rId2"/>
  </p:sldIdLst>
  <p:sldSz cx="7775575" cy="10907713"/>
  <p:notesSz cx="6735763" cy="9866313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5">
          <p15:clr>
            <a:srgbClr val="A4A3A4"/>
          </p15:clr>
        </p15:guide>
        <p15:guide id="2" pos="2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F0"/>
    <a:srgbClr val="FFE4D1"/>
    <a:srgbClr val="FFFFCC"/>
    <a:srgbClr val="000036"/>
    <a:srgbClr val="0F6FC6"/>
    <a:srgbClr val="FF3300"/>
    <a:srgbClr val="FFBEAF"/>
    <a:srgbClr val="FF6600"/>
    <a:srgbClr val="FF3399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 autoAdjust="0"/>
  </p:normalViewPr>
  <p:slideViewPr>
    <p:cSldViewPr snapToGrid="0">
      <p:cViewPr varScale="1">
        <p:scale>
          <a:sx n="67" d="100"/>
          <a:sy n="67" d="100"/>
        </p:scale>
        <p:origin x="1566" y="72"/>
      </p:cViewPr>
      <p:guideLst>
        <p:guide orient="horz" pos="3435"/>
        <p:guide pos="24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626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4AF5AA26-5E87-40B8-9BB1-E436666E15E8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82813" y="1233488"/>
            <a:ext cx="23701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262" y="4747760"/>
            <a:ext cx="5389240" cy="3884673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2445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626" y="9372445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D0BB95AC-B159-4974-87AE-C9AAF7C3A2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7689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BB95AC-B159-4974-87AE-C9AAF7C3A25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8310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168" y="1785129"/>
            <a:ext cx="6609239" cy="3797500"/>
          </a:xfrm>
        </p:spPr>
        <p:txBody>
          <a:bodyPr anchor="b"/>
          <a:lstStyle>
            <a:lvl1pPr algn="ctr">
              <a:defRPr sz="954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947" y="5729075"/>
            <a:ext cx="5831681" cy="2633505"/>
          </a:xfrm>
        </p:spPr>
        <p:txBody>
          <a:bodyPr/>
          <a:lstStyle>
            <a:lvl1pPr marL="0" indent="0" algn="ctr">
              <a:buNone/>
              <a:defRPr sz="3817"/>
            </a:lvl1pPr>
            <a:lvl2pPr marL="727174" indent="0" algn="ctr">
              <a:buNone/>
              <a:defRPr sz="3182"/>
            </a:lvl2pPr>
            <a:lvl3pPr marL="1454349" indent="0" algn="ctr">
              <a:buNone/>
              <a:defRPr sz="2863"/>
            </a:lvl3pPr>
            <a:lvl4pPr marL="2181522" indent="0" algn="ctr">
              <a:buNone/>
              <a:defRPr sz="2545"/>
            </a:lvl4pPr>
            <a:lvl5pPr marL="2908696" indent="0" algn="ctr">
              <a:buNone/>
              <a:defRPr sz="2545"/>
            </a:lvl5pPr>
            <a:lvl6pPr marL="3635871" indent="0" algn="ctr">
              <a:buNone/>
              <a:defRPr sz="2545"/>
            </a:lvl6pPr>
            <a:lvl7pPr marL="4363045" indent="0" algn="ctr">
              <a:buNone/>
              <a:defRPr sz="2545"/>
            </a:lvl7pPr>
            <a:lvl8pPr marL="5090220" indent="0" algn="ctr">
              <a:buNone/>
              <a:defRPr sz="2545"/>
            </a:lvl8pPr>
            <a:lvl9pPr marL="5817393" indent="0" algn="ctr">
              <a:buNone/>
              <a:defRPr sz="2545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001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2"/>
            <a:ext cx="2507825" cy="2545133"/>
          </a:xfrm>
        </p:spPr>
        <p:txBody>
          <a:bodyPr anchor="b"/>
          <a:lstStyle>
            <a:lvl1pPr>
              <a:defRPr sz="508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3305632" y="1570510"/>
            <a:ext cx="3936385" cy="7751546"/>
          </a:xfr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marL="0" indent="0">
              <a:buNone/>
              <a:defRPr sz="11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727174" indent="0">
              <a:buNone/>
              <a:defRPr sz="4454"/>
            </a:lvl2pPr>
            <a:lvl3pPr marL="1454349" indent="0">
              <a:buNone/>
              <a:defRPr sz="3817"/>
            </a:lvl3pPr>
            <a:lvl4pPr marL="2181522" indent="0">
              <a:buNone/>
              <a:defRPr sz="3182"/>
            </a:lvl4pPr>
            <a:lvl5pPr marL="2908696" indent="0">
              <a:buNone/>
              <a:defRPr sz="3182"/>
            </a:lvl5pPr>
            <a:lvl6pPr marL="3635871" indent="0">
              <a:buNone/>
              <a:defRPr sz="3182"/>
            </a:lvl6pPr>
            <a:lvl7pPr marL="4363045" indent="0">
              <a:buNone/>
              <a:defRPr sz="3182"/>
            </a:lvl7pPr>
            <a:lvl8pPr marL="5090220" indent="0">
              <a:buNone/>
              <a:defRPr sz="3182"/>
            </a:lvl8pPr>
            <a:lvl9pPr marL="5817393" indent="0">
              <a:buNone/>
              <a:defRPr sz="3182"/>
            </a:lvl9pPr>
          </a:lstStyle>
          <a:p>
            <a:r>
              <a:rPr lang="ja-JP" altLang="en-US" dirty="0"/>
              <a:t>写真を入れてください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</p:spPr>
        <p:txBody>
          <a:bodyPr/>
          <a:lstStyle>
            <a:lvl1pPr marL="0" indent="0">
              <a:buNone/>
              <a:defRPr sz="2545"/>
            </a:lvl1pPr>
            <a:lvl2pPr marL="727174" indent="0">
              <a:buNone/>
              <a:defRPr sz="2226"/>
            </a:lvl2pPr>
            <a:lvl3pPr marL="1454349" indent="0">
              <a:buNone/>
              <a:defRPr sz="1909"/>
            </a:lvl3pPr>
            <a:lvl4pPr marL="2181522" indent="0">
              <a:buNone/>
              <a:defRPr sz="1591"/>
            </a:lvl4pPr>
            <a:lvl5pPr marL="2908696" indent="0">
              <a:buNone/>
              <a:defRPr sz="1591"/>
            </a:lvl5pPr>
            <a:lvl6pPr marL="3635871" indent="0">
              <a:buNone/>
              <a:defRPr sz="1591"/>
            </a:lvl6pPr>
            <a:lvl7pPr marL="4363045" indent="0">
              <a:buNone/>
              <a:defRPr sz="1591"/>
            </a:lvl7pPr>
            <a:lvl8pPr marL="5090220" indent="0">
              <a:buNone/>
              <a:defRPr sz="1591"/>
            </a:lvl8pPr>
            <a:lvl9pPr marL="5817393" indent="0">
              <a:buNone/>
              <a:defRPr sz="159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60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722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4396" y="580736"/>
            <a:ext cx="1676609" cy="9243782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571" y="580736"/>
            <a:ext cx="4932630" cy="9243782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630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727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522" y="2719357"/>
            <a:ext cx="6706433" cy="4537305"/>
          </a:xfrm>
        </p:spPr>
        <p:txBody>
          <a:bodyPr anchor="b"/>
          <a:lstStyle>
            <a:lvl1pPr>
              <a:defRPr sz="954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522" y="7299586"/>
            <a:ext cx="6706433" cy="2386061"/>
          </a:xfrm>
        </p:spPr>
        <p:txBody>
          <a:bodyPr/>
          <a:lstStyle>
            <a:lvl1pPr marL="0" indent="0">
              <a:buNone/>
              <a:defRPr sz="3817">
                <a:solidFill>
                  <a:schemeClr val="tx1"/>
                </a:solidFill>
              </a:defRPr>
            </a:lvl1pPr>
            <a:lvl2pPr marL="727174" indent="0">
              <a:buNone/>
              <a:defRPr sz="3182">
                <a:solidFill>
                  <a:schemeClr val="tx1">
                    <a:tint val="75000"/>
                  </a:schemeClr>
                </a:solidFill>
              </a:defRPr>
            </a:lvl2pPr>
            <a:lvl3pPr marL="1454349" indent="0">
              <a:buNone/>
              <a:defRPr sz="2863">
                <a:solidFill>
                  <a:schemeClr val="tx1">
                    <a:tint val="75000"/>
                  </a:schemeClr>
                </a:solidFill>
              </a:defRPr>
            </a:lvl3pPr>
            <a:lvl4pPr marL="2181522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4pPr>
            <a:lvl5pPr marL="2908696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5pPr>
            <a:lvl6pPr marL="3635871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6pPr>
            <a:lvl7pPr marL="436304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7pPr>
            <a:lvl8pPr marL="5090220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8pPr>
            <a:lvl9pPr marL="5817393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654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71" y="2903674"/>
            <a:ext cx="3304619" cy="69208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6385" y="2903674"/>
            <a:ext cx="3304619" cy="69208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434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580737"/>
            <a:ext cx="6706433" cy="210832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585" y="2673906"/>
            <a:ext cx="3289432" cy="1310439"/>
          </a:xfrm>
        </p:spPr>
        <p:txBody>
          <a:bodyPr anchor="b"/>
          <a:lstStyle>
            <a:lvl1pPr marL="0" indent="0">
              <a:buNone/>
              <a:defRPr sz="3817" b="1"/>
            </a:lvl1pPr>
            <a:lvl2pPr marL="727174" indent="0">
              <a:buNone/>
              <a:defRPr sz="3182" b="1"/>
            </a:lvl2pPr>
            <a:lvl3pPr marL="1454349" indent="0">
              <a:buNone/>
              <a:defRPr sz="2863" b="1"/>
            </a:lvl3pPr>
            <a:lvl4pPr marL="2181522" indent="0">
              <a:buNone/>
              <a:defRPr sz="2545" b="1"/>
            </a:lvl4pPr>
            <a:lvl5pPr marL="2908696" indent="0">
              <a:buNone/>
              <a:defRPr sz="2545" b="1"/>
            </a:lvl5pPr>
            <a:lvl6pPr marL="3635871" indent="0">
              <a:buNone/>
              <a:defRPr sz="2545" b="1"/>
            </a:lvl6pPr>
            <a:lvl7pPr marL="4363045" indent="0">
              <a:buNone/>
              <a:defRPr sz="2545" b="1"/>
            </a:lvl7pPr>
            <a:lvl8pPr marL="5090220" indent="0">
              <a:buNone/>
              <a:defRPr sz="2545" b="1"/>
            </a:lvl8pPr>
            <a:lvl9pPr marL="5817393" indent="0">
              <a:buNone/>
              <a:defRPr sz="2545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585" y="3984346"/>
            <a:ext cx="3289432" cy="586037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6386" y="2673906"/>
            <a:ext cx="3305632" cy="1310439"/>
          </a:xfrm>
        </p:spPr>
        <p:txBody>
          <a:bodyPr anchor="b"/>
          <a:lstStyle>
            <a:lvl1pPr marL="0" indent="0">
              <a:buNone/>
              <a:defRPr sz="3817" b="1"/>
            </a:lvl1pPr>
            <a:lvl2pPr marL="727174" indent="0">
              <a:buNone/>
              <a:defRPr sz="3182" b="1"/>
            </a:lvl2pPr>
            <a:lvl3pPr marL="1454349" indent="0">
              <a:buNone/>
              <a:defRPr sz="2863" b="1"/>
            </a:lvl3pPr>
            <a:lvl4pPr marL="2181522" indent="0">
              <a:buNone/>
              <a:defRPr sz="2545" b="1"/>
            </a:lvl4pPr>
            <a:lvl5pPr marL="2908696" indent="0">
              <a:buNone/>
              <a:defRPr sz="2545" b="1"/>
            </a:lvl5pPr>
            <a:lvl6pPr marL="3635871" indent="0">
              <a:buNone/>
              <a:defRPr sz="2545" b="1"/>
            </a:lvl6pPr>
            <a:lvl7pPr marL="4363045" indent="0">
              <a:buNone/>
              <a:defRPr sz="2545" b="1"/>
            </a:lvl7pPr>
            <a:lvl8pPr marL="5090220" indent="0">
              <a:buNone/>
              <a:defRPr sz="2545" b="1"/>
            </a:lvl8pPr>
            <a:lvl9pPr marL="5817393" indent="0">
              <a:buNone/>
              <a:defRPr sz="2545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6386" y="3984346"/>
            <a:ext cx="3305632" cy="586037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756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155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667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2"/>
            <a:ext cx="2507825" cy="2545133"/>
          </a:xfrm>
        </p:spPr>
        <p:txBody>
          <a:bodyPr anchor="b"/>
          <a:lstStyle>
            <a:lvl1pPr>
              <a:defRPr sz="508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632" y="1570510"/>
            <a:ext cx="3936385" cy="7751546"/>
          </a:xfrm>
        </p:spPr>
        <p:txBody>
          <a:bodyPr/>
          <a:lstStyle>
            <a:lvl1pPr>
              <a:defRPr sz="5089"/>
            </a:lvl1pPr>
            <a:lvl2pPr>
              <a:defRPr sz="4454"/>
            </a:lvl2pPr>
            <a:lvl3pPr>
              <a:defRPr sz="3817"/>
            </a:lvl3pPr>
            <a:lvl4pPr>
              <a:defRPr sz="3182"/>
            </a:lvl4pPr>
            <a:lvl5pPr>
              <a:defRPr sz="3182"/>
            </a:lvl5pPr>
            <a:lvl6pPr>
              <a:defRPr sz="3182"/>
            </a:lvl6pPr>
            <a:lvl7pPr>
              <a:defRPr sz="3182"/>
            </a:lvl7pPr>
            <a:lvl8pPr>
              <a:defRPr sz="3182"/>
            </a:lvl8pPr>
            <a:lvl9pPr>
              <a:defRPr sz="3182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</p:spPr>
        <p:txBody>
          <a:bodyPr/>
          <a:lstStyle>
            <a:lvl1pPr marL="0" indent="0">
              <a:buNone/>
              <a:defRPr sz="2545"/>
            </a:lvl1pPr>
            <a:lvl2pPr marL="727174" indent="0">
              <a:buNone/>
              <a:defRPr sz="2226"/>
            </a:lvl2pPr>
            <a:lvl3pPr marL="1454349" indent="0">
              <a:buNone/>
              <a:defRPr sz="1909"/>
            </a:lvl3pPr>
            <a:lvl4pPr marL="2181522" indent="0">
              <a:buNone/>
              <a:defRPr sz="1591"/>
            </a:lvl4pPr>
            <a:lvl5pPr marL="2908696" indent="0">
              <a:buNone/>
              <a:defRPr sz="1591"/>
            </a:lvl5pPr>
            <a:lvl6pPr marL="3635871" indent="0">
              <a:buNone/>
              <a:defRPr sz="1591"/>
            </a:lvl6pPr>
            <a:lvl7pPr marL="4363045" indent="0">
              <a:buNone/>
              <a:defRPr sz="1591"/>
            </a:lvl7pPr>
            <a:lvl8pPr marL="5090220" indent="0">
              <a:buNone/>
              <a:defRPr sz="1591"/>
            </a:lvl8pPr>
            <a:lvl9pPr marL="5817393" indent="0">
              <a:buNone/>
              <a:defRPr sz="159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392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2"/>
            <a:ext cx="2507825" cy="2545133"/>
          </a:xfrm>
        </p:spPr>
        <p:txBody>
          <a:bodyPr anchor="b"/>
          <a:lstStyle>
            <a:lvl1pPr>
              <a:defRPr sz="508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5632" y="1570510"/>
            <a:ext cx="3936385" cy="7751546"/>
          </a:xfrm>
        </p:spPr>
        <p:txBody>
          <a:bodyPr anchor="t"/>
          <a:lstStyle>
            <a:lvl1pPr marL="0" indent="0">
              <a:buNone/>
              <a:defRPr sz="5089"/>
            </a:lvl1pPr>
            <a:lvl2pPr marL="727174" indent="0">
              <a:buNone/>
              <a:defRPr sz="4454"/>
            </a:lvl2pPr>
            <a:lvl3pPr marL="1454349" indent="0">
              <a:buNone/>
              <a:defRPr sz="3817"/>
            </a:lvl3pPr>
            <a:lvl4pPr marL="2181522" indent="0">
              <a:buNone/>
              <a:defRPr sz="3182"/>
            </a:lvl4pPr>
            <a:lvl5pPr marL="2908696" indent="0">
              <a:buNone/>
              <a:defRPr sz="3182"/>
            </a:lvl5pPr>
            <a:lvl6pPr marL="3635871" indent="0">
              <a:buNone/>
              <a:defRPr sz="3182"/>
            </a:lvl6pPr>
            <a:lvl7pPr marL="4363045" indent="0">
              <a:buNone/>
              <a:defRPr sz="3182"/>
            </a:lvl7pPr>
            <a:lvl8pPr marL="5090220" indent="0">
              <a:buNone/>
              <a:defRPr sz="3182"/>
            </a:lvl8pPr>
            <a:lvl9pPr marL="5817393" indent="0">
              <a:buNone/>
              <a:defRPr sz="3182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</p:spPr>
        <p:txBody>
          <a:bodyPr/>
          <a:lstStyle>
            <a:lvl1pPr marL="0" indent="0">
              <a:buNone/>
              <a:defRPr sz="2545"/>
            </a:lvl1pPr>
            <a:lvl2pPr marL="727174" indent="0">
              <a:buNone/>
              <a:defRPr sz="2226"/>
            </a:lvl2pPr>
            <a:lvl3pPr marL="1454349" indent="0">
              <a:buNone/>
              <a:defRPr sz="1909"/>
            </a:lvl3pPr>
            <a:lvl4pPr marL="2181522" indent="0">
              <a:buNone/>
              <a:defRPr sz="1591"/>
            </a:lvl4pPr>
            <a:lvl5pPr marL="2908696" indent="0">
              <a:buNone/>
              <a:defRPr sz="1591"/>
            </a:lvl5pPr>
            <a:lvl6pPr marL="3635871" indent="0">
              <a:buNone/>
              <a:defRPr sz="1591"/>
            </a:lvl6pPr>
            <a:lvl7pPr marL="4363045" indent="0">
              <a:buNone/>
              <a:defRPr sz="1591"/>
            </a:lvl7pPr>
            <a:lvl8pPr marL="5090220" indent="0">
              <a:buNone/>
              <a:defRPr sz="1591"/>
            </a:lvl8pPr>
            <a:lvl9pPr marL="5817393" indent="0">
              <a:buNone/>
              <a:defRPr sz="159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773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571" y="580737"/>
            <a:ext cx="6706433" cy="2108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571" y="2903674"/>
            <a:ext cx="6706433" cy="6920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571" y="10109837"/>
            <a:ext cx="1749504" cy="5807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5660" y="10109837"/>
            <a:ext cx="2624256" cy="5807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91501" y="10109837"/>
            <a:ext cx="1749504" cy="5807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54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6" r:id="rId10"/>
    <p:sldLayoutId id="2147483673" r:id="rId11"/>
    <p:sldLayoutId id="2147483674" r:id="rId12"/>
  </p:sldLayoutIdLst>
  <p:txStyles>
    <p:titleStyle>
      <a:lvl1pPr algn="l" defTabSz="1454349" rtl="0" eaLnBrk="1" latinLnBrk="0" hangingPunct="1">
        <a:lnSpc>
          <a:spcPct val="90000"/>
        </a:lnSpc>
        <a:spcBef>
          <a:spcPct val="0"/>
        </a:spcBef>
        <a:buNone/>
        <a:defRPr kumimoji="1" sz="69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3588" indent="-363588" algn="l" defTabSz="1454349" rtl="0" eaLnBrk="1" latinLnBrk="0" hangingPunct="1">
        <a:lnSpc>
          <a:spcPct val="90000"/>
        </a:lnSpc>
        <a:spcBef>
          <a:spcPts val="1591"/>
        </a:spcBef>
        <a:buFont typeface="Arial" panose="020B0604020202020204" pitchFamily="34" charset="0"/>
        <a:buChar char="•"/>
        <a:defRPr kumimoji="1" sz="4454" kern="1200">
          <a:solidFill>
            <a:schemeClr val="tx1"/>
          </a:solidFill>
          <a:latin typeface="+mn-lt"/>
          <a:ea typeface="+mn-ea"/>
          <a:cs typeface="+mn-cs"/>
        </a:defRPr>
      </a:lvl1pPr>
      <a:lvl2pPr marL="1090761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3817" kern="1200">
          <a:solidFill>
            <a:schemeClr val="tx1"/>
          </a:solidFill>
          <a:latin typeface="+mn-lt"/>
          <a:ea typeface="+mn-ea"/>
          <a:cs typeface="+mn-cs"/>
        </a:defRPr>
      </a:lvl2pPr>
      <a:lvl3pPr marL="1817935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3182" kern="1200">
          <a:solidFill>
            <a:schemeClr val="tx1"/>
          </a:solidFill>
          <a:latin typeface="+mn-lt"/>
          <a:ea typeface="+mn-ea"/>
          <a:cs typeface="+mn-cs"/>
        </a:defRPr>
      </a:lvl3pPr>
      <a:lvl4pPr marL="2545110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4pPr>
      <a:lvl5pPr marL="3272284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5pPr>
      <a:lvl6pPr marL="3999457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6pPr>
      <a:lvl7pPr marL="4726632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7pPr>
      <a:lvl8pPr marL="5453806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8pPr>
      <a:lvl9pPr marL="6180981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1pPr>
      <a:lvl2pPr marL="727174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2pPr>
      <a:lvl3pPr marL="1454349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3pPr>
      <a:lvl4pPr marL="2181522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4pPr>
      <a:lvl5pPr marL="2908696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5pPr>
      <a:lvl6pPr marL="3635871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6pPr>
      <a:lvl7pPr marL="4363045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7pPr>
      <a:lvl8pPr marL="5090220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8pPr>
      <a:lvl9pPr marL="5817393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-1" y="1070842"/>
            <a:ext cx="777557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7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FAX</a:t>
            </a:r>
            <a:r>
              <a:rPr lang="ja-JP" altLang="en-US" sz="1700" b="1" dirty="0" err="1"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lang="ja-JP" altLang="en-US" sz="17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メール又は二次元コードの中から御希望の方法でお申込みください。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292705" y="1420567"/>
            <a:ext cx="7190192" cy="1478458"/>
          </a:xfrm>
          <a:prstGeom prst="rect">
            <a:avLst/>
          </a:prstGeom>
          <a:noFill/>
          <a:ln w="666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18921" rtlCol="0" anchor="ctr"/>
          <a:lstStyle/>
          <a:p>
            <a:r>
              <a:rPr lang="en-US" altLang="ja-JP" sz="1762" spc="33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lang="ja-JP" altLang="en-US" sz="132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12041" y="125128"/>
            <a:ext cx="7551493" cy="916997"/>
          </a:xfrm>
          <a:prstGeom prst="rect">
            <a:avLst/>
          </a:prstGeom>
          <a:solidFill>
            <a:srgbClr val="CC00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令和８年度北筑後地区社会教育委員等研修会</a:t>
            </a:r>
            <a:r>
              <a:rPr lang="ja-JP" altLang="en-US" sz="2202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　　　</a:t>
            </a:r>
            <a:r>
              <a:rPr lang="ja-JP" altLang="en-US" sz="2202" b="1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参加申込書</a:t>
            </a:r>
            <a:r>
              <a:rPr lang="ja-JP" altLang="en-US" sz="2202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2202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2202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　　　　　　　　</a:t>
            </a:r>
            <a:r>
              <a:rPr lang="ja-JP" altLang="en-US" sz="1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2202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　　　</a:t>
            </a:r>
            <a:endParaRPr lang="en-US" altLang="ja-JP" sz="2202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208281"/>
              </p:ext>
            </p:extLst>
          </p:nvPr>
        </p:nvGraphicFramePr>
        <p:xfrm>
          <a:off x="333851" y="4590631"/>
          <a:ext cx="7088925" cy="22721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40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89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89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4083">
                  <a:extLst>
                    <a:ext uri="{9D8B030D-6E8A-4147-A177-3AD203B41FA5}">
                      <a16:colId xmlns:a16="http://schemas.microsoft.com/office/drawing/2014/main" val="1061519468"/>
                    </a:ext>
                  </a:extLst>
                </a:gridCol>
                <a:gridCol w="1888812">
                  <a:extLst>
                    <a:ext uri="{9D8B030D-6E8A-4147-A177-3AD203B41FA5}">
                      <a16:colId xmlns:a16="http://schemas.microsoft.com/office/drawing/2014/main" val="1124929793"/>
                    </a:ext>
                  </a:extLst>
                </a:gridCol>
              </a:tblGrid>
              <a:tr h="406677">
                <a:tc gridSpan="6"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「</a:t>
                      </a:r>
                      <a:r>
                        <a:rPr kumimoji="1" lang="ja-JP" altLang="en-US" sz="1800" b="1" u="sng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社会教育委員</a:t>
                      </a:r>
                      <a:r>
                        <a:rPr kumimoji="1" lang="ja-JP" altLang="en-US" sz="18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」参加者氏名</a:t>
                      </a: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35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１</a:t>
                      </a: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5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６</a:t>
                      </a: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7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11</a:t>
                      </a:r>
                      <a:endParaRPr kumimoji="1" lang="ja-JP" altLang="en-US" sz="1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7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94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２</a:t>
                      </a: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5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７</a:t>
                      </a: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7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12</a:t>
                      </a:r>
                      <a:endParaRPr kumimoji="1" lang="ja-JP" altLang="en-US" sz="1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7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06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３</a:t>
                      </a: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5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８</a:t>
                      </a: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7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13</a:t>
                      </a:r>
                      <a:endParaRPr kumimoji="1" lang="ja-JP" altLang="en-US" sz="1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7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06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４</a:t>
                      </a: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5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９</a:t>
                      </a: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7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14</a:t>
                      </a:r>
                      <a:endParaRPr kumimoji="1" lang="ja-JP" altLang="en-US" sz="1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7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06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５</a:t>
                      </a: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5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10</a:t>
                      </a:r>
                      <a:endParaRPr kumimoji="1" lang="ja-JP" altLang="en-US" sz="1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7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15</a:t>
                      </a:r>
                      <a:endParaRPr kumimoji="1" lang="ja-JP" altLang="en-US" sz="1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7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テキスト ボックス 10"/>
          <p:cNvSpPr txBox="1"/>
          <p:nvPr/>
        </p:nvSpPr>
        <p:spPr>
          <a:xfrm>
            <a:off x="257343" y="9121756"/>
            <a:ext cx="7260885" cy="587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82"/>
              </a:lnSpc>
            </a:pP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◇　</a:t>
            </a:r>
            <a:r>
              <a:rPr lang="ja-JP" altLang="en-US" sz="1600" b="1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令和</a:t>
            </a:r>
            <a:r>
              <a:rPr lang="en-US" altLang="ja-JP" sz="1600" b="1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r>
              <a:rPr lang="ja-JP" altLang="en-US" sz="1600" b="1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年８月２５日（火）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までにお申込みください。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1982"/>
              </a:lnSpc>
            </a:pP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◇　参加を希望される方で配慮等が必要な場合は、事前に御相談ください。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2474234" y="4196910"/>
            <a:ext cx="2988319" cy="3973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982" b="1" kern="100" dirty="0">
                <a:ea typeface="メイリオ" panose="020B0604030504040204" pitchFamily="50" charset="-128"/>
                <a:cs typeface="メイリオ" panose="020B0604030504040204" pitchFamily="50" charset="-128"/>
              </a:rPr>
              <a:t>《</a:t>
            </a:r>
            <a:r>
              <a:rPr lang="ja-JP" altLang="ja-JP" sz="1982" b="1" kern="100" dirty="0">
                <a:ea typeface="メイリオ" panose="020B0604030504040204" pitchFamily="50" charset="-128"/>
                <a:cs typeface="メイリオ" panose="020B0604030504040204" pitchFamily="50" charset="-128"/>
              </a:rPr>
              <a:t>参　加　申　込</a:t>
            </a:r>
            <a:r>
              <a:rPr lang="ja-JP" altLang="en-US" sz="1982" b="1" kern="100" dirty="0">
                <a:ea typeface="メイリオ" panose="020B0604030504040204" pitchFamily="50" charset="-128"/>
                <a:cs typeface="メイリオ" panose="020B0604030504040204" pitchFamily="50" charset="-128"/>
              </a:rPr>
              <a:t>　者</a:t>
            </a:r>
            <a:r>
              <a:rPr lang="en-US" altLang="ja-JP" sz="1982" b="1" kern="100" dirty="0">
                <a:ea typeface="メイリオ" panose="020B0604030504040204" pitchFamily="50" charset="-128"/>
                <a:cs typeface="メイリオ" panose="020B0604030504040204" pitchFamily="50" charset="-128"/>
              </a:rPr>
              <a:t>》</a:t>
            </a:r>
            <a:endParaRPr lang="ja-JP" altLang="en-US" sz="2209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13970" y="2926069"/>
            <a:ext cx="7257822" cy="1753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762" spc="276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1762" spc="276" dirty="0">
                <a:latin typeface="メイリオ" panose="020B0604030504040204" pitchFamily="50" charset="-128"/>
                <a:ea typeface="メイリオ" panose="020B0604030504040204" pitchFamily="50" charset="-128"/>
              </a:rPr>
              <a:t>所属</a:t>
            </a:r>
            <a:r>
              <a:rPr lang="en-US" altLang="ja-JP" sz="1762" spc="276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r>
              <a:rPr lang="ja-JP" altLang="en-US" sz="1762" spc="276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 　</a:t>
            </a:r>
            <a:r>
              <a:rPr lang="en-US" altLang="ja-JP" sz="1762" spc="276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1762" spc="276" dirty="0">
                <a:latin typeface="メイリオ" panose="020B0604030504040204" pitchFamily="50" charset="-128"/>
                <a:ea typeface="メイリオ" panose="020B0604030504040204" pitchFamily="50" charset="-128"/>
              </a:rPr>
              <a:t>発信者名</a:t>
            </a:r>
            <a:r>
              <a:rPr lang="en-US" altLang="ja-JP" sz="1762" spc="276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r>
              <a:rPr lang="ja-JP" altLang="en-US" sz="1762" spc="276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　</a:t>
            </a:r>
            <a:r>
              <a:rPr lang="ja-JP" altLang="en-US" sz="1762" u="sng" spc="-33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</a:t>
            </a:r>
            <a:endParaRPr lang="en-US" altLang="ja-JP" sz="1762" u="sng" spc="-33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1762" spc="276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1762" spc="276" dirty="0">
                <a:latin typeface="メイリオ" panose="020B0604030504040204" pitchFamily="50" charset="-128"/>
                <a:ea typeface="メイリオ" panose="020B0604030504040204" pitchFamily="50" charset="-128"/>
              </a:rPr>
              <a:t>電話番号及びメールアドレス</a:t>
            </a:r>
            <a:r>
              <a:rPr lang="en-US" altLang="ja-JP" sz="1762" spc="276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r>
              <a:rPr lang="en-US" altLang="ja-JP" sz="1762" spc="276" dirty="0">
                <a:latin typeface="メイリオ" panose="020B0604030504040204" pitchFamily="50" charset="-128"/>
              </a:rPr>
              <a:t> </a:t>
            </a:r>
            <a:r>
              <a:rPr lang="ja-JP" altLang="en-US" sz="1762" spc="276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</a:t>
            </a:r>
            <a:endParaRPr lang="en-US" altLang="ja-JP" sz="1762" spc="276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762" spc="-33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</a:t>
            </a:r>
            <a:endParaRPr lang="en-US" altLang="ja-JP" sz="1762" spc="-33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982" b="1" u="sng" spc="276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</a:t>
            </a:r>
            <a:endParaRPr lang="en-US" altLang="ja-JP" sz="1982" b="1" u="sng" spc="276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3" name="直線コネクタ 12"/>
          <p:cNvCxnSpPr/>
          <p:nvPr/>
        </p:nvCxnSpPr>
        <p:spPr>
          <a:xfrm>
            <a:off x="418602" y="3393242"/>
            <a:ext cx="341203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/>
        </p:nvCxnSpPr>
        <p:spPr>
          <a:xfrm>
            <a:off x="4275770" y="3393242"/>
            <a:ext cx="322839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テキスト ボックス 17"/>
          <p:cNvSpPr txBox="1"/>
          <p:nvPr/>
        </p:nvSpPr>
        <p:spPr>
          <a:xfrm>
            <a:off x="399552" y="3724179"/>
            <a:ext cx="6583919" cy="401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Tel</a:t>
            </a:r>
            <a:r>
              <a:rPr kumimoji="1" lang="ja-JP" altLang="en-US" dirty="0"/>
              <a:t>：　　　　　　　　　　　　　　　　</a:t>
            </a:r>
            <a:r>
              <a:rPr kumimoji="1" lang="en-US" altLang="ja-JP" dirty="0"/>
              <a:t>E-mail</a:t>
            </a:r>
            <a:r>
              <a:rPr kumimoji="1" lang="ja-JP" altLang="en-US" dirty="0"/>
              <a:t>：</a:t>
            </a:r>
          </a:p>
        </p:txBody>
      </p:sp>
      <p:cxnSp>
        <p:nvCxnSpPr>
          <p:cNvPr id="27" name="直線コネクタ 26"/>
          <p:cNvCxnSpPr/>
          <p:nvPr/>
        </p:nvCxnSpPr>
        <p:spPr>
          <a:xfrm>
            <a:off x="418602" y="4144437"/>
            <a:ext cx="70855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正方形/長方形 30"/>
          <p:cNvSpPr/>
          <p:nvPr/>
        </p:nvSpPr>
        <p:spPr>
          <a:xfrm>
            <a:off x="399552" y="1485949"/>
            <a:ext cx="7343775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76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送信先：福岡県教育庁北筑後教育事務所社会教育室　行</a:t>
            </a:r>
            <a:endParaRPr lang="en-US" altLang="ja-JP" sz="176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76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　（担当：髙木　真由美）</a:t>
            </a:r>
            <a:endParaRPr lang="en-US" altLang="ja-JP" sz="176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正方形/長方形 31"/>
          <p:cNvSpPr/>
          <p:nvPr/>
        </p:nvSpPr>
        <p:spPr>
          <a:xfrm>
            <a:off x="333849" y="2075451"/>
            <a:ext cx="39235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ＦＡＸ  </a:t>
            </a:r>
            <a:r>
              <a:rPr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: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0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9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－ </a:t>
            </a:r>
            <a:r>
              <a:rPr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－ </a:t>
            </a:r>
            <a:r>
              <a:rPr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0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0</a:t>
            </a:r>
            <a:endParaRPr lang="ja-JP" altLang="en-US" sz="1400" dirty="0"/>
          </a:p>
        </p:txBody>
      </p:sp>
      <p:sp>
        <p:nvSpPr>
          <p:cNvPr id="33" name="正方形/長方形 32"/>
          <p:cNvSpPr/>
          <p:nvPr/>
        </p:nvSpPr>
        <p:spPr>
          <a:xfrm>
            <a:off x="399552" y="2333729"/>
            <a:ext cx="7334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spc="33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メール</a:t>
            </a:r>
            <a:r>
              <a:rPr lang="ja-JP" altLang="en-US" sz="1400" spc="33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lang="en-US" altLang="ja-JP" sz="1400" spc="33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takaki-m3010@pref.fukuoka.lg.jp</a:t>
            </a:r>
            <a:endParaRPr lang="ja-JP" altLang="en-US" sz="14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237169" y="2538531"/>
            <a:ext cx="11483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二次元コード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33851" y="9729712"/>
            <a:ext cx="7149046" cy="10464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本研修会で学びたいことや日頃の活動におけるお悩み、講師へお尋ねになりたいこと等ありましたら御記入ください。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8" name="図 27"/>
          <p:cNvPicPr/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53186" y="10058400"/>
            <a:ext cx="555849" cy="5746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21" name="表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6453636"/>
              </p:ext>
            </p:extLst>
          </p:nvPr>
        </p:nvGraphicFramePr>
        <p:xfrm>
          <a:off x="333849" y="7095799"/>
          <a:ext cx="7149046" cy="18828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745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745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4988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社会教育委員</a:t>
                      </a:r>
                      <a:r>
                        <a:rPr kumimoji="1" lang="ja-JP" altLang="en-US" sz="1800" b="1" u="sng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以外</a:t>
                      </a:r>
                      <a:r>
                        <a:rPr kumimoji="1" lang="ja-JP" altLang="en-US" sz="18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の参加者氏名及び職名等</a:t>
                      </a: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46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5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氏名（職名等）</a:t>
                      </a: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5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氏名（職名等）</a:t>
                      </a: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461"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461"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8461"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0687" marR="100687" marT="50343" marB="503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正方形/長方形 8"/>
          <p:cNvSpPr/>
          <p:nvPr/>
        </p:nvSpPr>
        <p:spPr>
          <a:xfrm>
            <a:off x="6125539" y="672276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800" b="1" dirty="0">
                <a:solidFill>
                  <a:srgbClr val="F0F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800" b="1" dirty="0">
                <a:solidFill>
                  <a:srgbClr val="F0F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送信票不要</a:t>
            </a:r>
            <a:endParaRPr lang="ja-JP" altLang="en-US" sz="1800" b="1" dirty="0">
              <a:solidFill>
                <a:srgbClr val="F0F0F0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399552" y="2593910"/>
            <a:ext cx="929870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sz="14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二次元コード</a:t>
            </a:r>
            <a:r>
              <a:rPr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URL</a:t>
            </a:r>
            <a:r>
              <a:rPr lang="ja-JP" altLang="ja-JP" sz="14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https://shinsei.pref.fukuoka.lg.jp/avxdp2kG</a:t>
            </a:r>
            <a:endParaRPr lang="ja-JP" altLang="en-US" sz="1400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7EF25BFB-A7EC-BBB3-8543-368DC88A6C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8210" y="1486826"/>
            <a:ext cx="1058823" cy="104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358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青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2.potx" id="{A2FFFB87-B135-4F6F-93C3-31EBF096B488}" vid="{48EE3F0C-4BC7-4324-B8FB-B9F6BD660F74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11夏期講習</Template>
  <TotalTime>0</TotalTime>
  <Words>300</Words>
  <Application>Microsoft Office PowerPoint</Application>
  <PresentationFormat>ユーザー設定</PresentationFormat>
  <Paragraphs>44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UDゴシック</vt:lpstr>
      <vt:lpstr>HGS教科書体</vt:lpstr>
      <vt:lpstr>メイリオ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2026-08-05T00:50:53Z</dcterms:created>
  <dcterms:modified xsi:type="dcterms:W3CDTF">2026-08-05T00:50:57Z</dcterms:modified>
</cp:coreProperties>
</file>